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05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</p:sldIdLst>
  <p:sldSz cy="5143500" cx="9144000"/>
  <p:notesSz cx="6858000" cy="9144000"/>
  <p:embeddedFontLst>
    <p:embeddedFont>
      <p:font typeface="Roboto Thin"/>
      <p:regular r:id="rId16"/>
      <p:bold r:id="rId17"/>
      <p:italic r:id="rId18"/>
      <p:boldItalic r:id="rId19"/>
    </p:embeddedFont>
    <p:embeddedFont>
      <p:font typeface="Roboto Medium"/>
      <p:regular r:id="rId20"/>
      <p:bold r:id="rId21"/>
      <p:italic r:id="rId22"/>
      <p:boldItalic r:id="rId23"/>
    </p:embeddedFont>
    <p:embeddedFont>
      <p:font typeface="Roboto"/>
      <p:regular r:id="rId24"/>
      <p:bold r:id="rId25"/>
      <p:italic r:id="rId26"/>
      <p:boldItalic r:id="rId27"/>
    </p:embeddedFont>
    <p:embeddedFont>
      <p:font typeface="Amatic SC"/>
      <p:regular r:id="rId28"/>
      <p:bold r:id="rId29"/>
    </p:embeddedFont>
    <p:embeddedFont>
      <p:font typeface="Inconsolata"/>
      <p:regular r:id="rId30"/>
      <p:bold r:id="rId31"/>
    </p:embeddedFont>
    <p:embeddedFont>
      <p:font typeface="Roboto Light"/>
      <p:regular r:id="rId32"/>
      <p:bold r:id="rId33"/>
      <p:italic r:id="rId34"/>
      <p:boldItalic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Inconsolata-bold.fntdata"/><Relationship Id="rId30" Type="http://schemas.openxmlformats.org/officeDocument/2006/relationships/font" Target="fonts/Inconsolata-regular.fntdata"/><Relationship Id="rId33" Type="http://schemas.openxmlformats.org/officeDocument/2006/relationships/font" Target="fonts/RobotoLight-bold.fntdata"/><Relationship Id="rId32" Type="http://schemas.openxmlformats.org/officeDocument/2006/relationships/font" Target="fonts/RobotoLight-regular.fntdata"/><Relationship Id="rId35" Type="http://schemas.openxmlformats.org/officeDocument/2006/relationships/font" Target="fonts/RobotoLight-boldItalic.fntdata"/><Relationship Id="rId34" Type="http://schemas.openxmlformats.org/officeDocument/2006/relationships/font" Target="fonts/RobotoLight-italic.fntdata"/><Relationship Id="rId20" Type="http://schemas.openxmlformats.org/officeDocument/2006/relationships/font" Target="fonts/RobotoMedium-regular.fntdata"/><Relationship Id="rId22" Type="http://schemas.openxmlformats.org/officeDocument/2006/relationships/font" Target="fonts/RobotoMedium-italic.fntdata"/><Relationship Id="rId21" Type="http://schemas.openxmlformats.org/officeDocument/2006/relationships/font" Target="fonts/RobotoMedium-bold.fntdata"/><Relationship Id="rId24" Type="http://schemas.openxmlformats.org/officeDocument/2006/relationships/font" Target="fonts/Roboto-regular.fntdata"/><Relationship Id="rId23" Type="http://schemas.openxmlformats.org/officeDocument/2006/relationships/font" Target="fonts/RobotoMedium-boldItalic.fntdata"/><Relationship Id="rId26" Type="http://schemas.openxmlformats.org/officeDocument/2006/relationships/font" Target="fonts/Roboto-italic.fntdata"/><Relationship Id="rId25" Type="http://schemas.openxmlformats.org/officeDocument/2006/relationships/font" Target="fonts/Roboto-bold.fntdata"/><Relationship Id="rId28" Type="http://schemas.openxmlformats.org/officeDocument/2006/relationships/font" Target="fonts/AmaticSC-regular.fntdata"/><Relationship Id="rId27" Type="http://schemas.openxmlformats.org/officeDocument/2006/relationships/font" Target="fonts/Roboto-boldItalic.fntdata"/><Relationship Id="rId29" Type="http://schemas.openxmlformats.org/officeDocument/2006/relationships/font" Target="fonts/AmaticSC-bold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font" Target="fonts/RobotoThin-bold.fntdata"/><Relationship Id="rId16" Type="http://schemas.openxmlformats.org/officeDocument/2006/relationships/font" Target="fonts/RobotoThin-regular.fntdata"/><Relationship Id="rId19" Type="http://schemas.openxmlformats.org/officeDocument/2006/relationships/font" Target="fonts/RobotoThin-boldItalic.fntdata"/><Relationship Id="rId18" Type="http://schemas.openxmlformats.org/officeDocument/2006/relationships/font" Target="fonts/RobotoThin-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4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Google Shape;1065;g473a132ac1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6" name="Google Shape;1066;g473a132ac1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6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" name="Google Shape;1137;g56743c1ada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8" name="Google Shape;1138;g56743c1ada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6" name="Shape 1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" name="Google Shape;1147;g56743c1ada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8" name="Google Shape;1148;g56743c1ada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0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Google Shape;1071;g56743c1ada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2" name="Google Shape;1072;g56743c1ada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g56743c1ada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9" name="Google Shape;1079;g56743c1ada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AdobeStock_159567645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6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g56743c1ada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8" name="Google Shape;1088;g56743c1ada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g56743c1ada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6" name="Google Shape;1096;g56743c1ada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Google Shape;1102;g56743c1ada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3" name="Google Shape;1103;g56743c1ada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3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" name="Google Shape;1114;g56743c1ada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5" name="Google Shape;1115;g56743c1ada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g56743c1ada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3" name="Google Shape;1123;g56743c1ada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8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Google Shape;1129;g56743c1ada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0" name="Google Shape;1130;g56743c1ada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.png"/><Relationship Id="rId4" Type="http://schemas.openxmlformats.org/officeDocument/2006/relationships/image" Target="../media/image19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28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Relationship Id="rId3" Type="http://schemas.openxmlformats.org/officeDocument/2006/relationships/image" Target="../media/image43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Relationship Id="rId3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Relationship Id="rId3" Type="http://schemas.openxmlformats.org/officeDocument/2006/relationships/image" Target="../media/image9.png"/><Relationship Id="rId4" Type="http://schemas.openxmlformats.org/officeDocument/2006/relationships/image" Target="../media/image40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7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Relationship Id="rId3" Type="http://schemas.openxmlformats.org/officeDocument/2006/relationships/image" Target="../media/image25.png"/><Relationship Id="rId4" Type="http://schemas.openxmlformats.org/officeDocument/2006/relationships/image" Target="../media/image9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16.png"/><Relationship Id="rId4" Type="http://schemas.openxmlformats.org/officeDocument/2006/relationships/image" Target="../media/image18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Relationship Id="rId3" Type="http://schemas.openxmlformats.org/officeDocument/2006/relationships/image" Target="../media/image27.png"/><Relationship Id="rId4" Type="http://schemas.openxmlformats.org/officeDocument/2006/relationships/image" Target="../media/image29.png"/><Relationship Id="rId5" Type="http://schemas.openxmlformats.org/officeDocument/2006/relationships/image" Target="../media/image39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png"/><Relationship Id="rId3" Type="http://schemas.openxmlformats.org/officeDocument/2006/relationships/image" Target="../media/image107.png"/><Relationship Id="rId4" Type="http://schemas.openxmlformats.org/officeDocument/2006/relationships/image" Target="../media/image33.png"/><Relationship Id="rId5" Type="http://schemas.openxmlformats.org/officeDocument/2006/relationships/image" Target="../media/image36.png"/><Relationship Id="rId6" Type="http://schemas.openxmlformats.org/officeDocument/2006/relationships/image" Target="../media/image31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png"/><Relationship Id="rId3" Type="http://schemas.openxmlformats.org/officeDocument/2006/relationships/image" Target="../media/image37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6" Type="http://schemas.openxmlformats.org/officeDocument/2006/relationships/image" Target="../media/image31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5.png"/><Relationship Id="rId3" Type="http://schemas.openxmlformats.org/officeDocument/2006/relationships/image" Target="../media/image38.png"/><Relationship Id="rId4" Type="http://schemas.openxmlformats.org/officeDocument/2006/relationships/image" Target="../media/image35.png"/><Relationship Id="rId5" Type="http://schemas.openxmlformats.org/officeDocument/2006/relationships/image" Target="../media/image41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5.png"/><Relationship Id="rId3" Type="http://schemas.openxmlformats.org/officeDocument/2006/relationships/image" Target="../media/image50.png"/><Relationship Id="rId4" Type="http://schemas.openxmlformats.org/officeDocument/2006/relationships/image" Target="../media/image42.png"/><Relationship Id="rId5" Type="http://schemas.openxmlformats.org/officeDocument/2006/relationships/image" Target="../media/image57.png"/><Relationship Id="rId6" Type="http://schemas.openxmlformats.org/officeDocument/2006/relationships/image" Target="../media/image53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png"/><Relationship Id="rId3" Type="http://schemas.openxmlformats.org/officeDocument/2006/relationships/image" Target="../media/image51.png"/><Relationship Id="rId4" Type="http://schemas.openxmlformats.org/officeDocument/2006/relationships/image" Target="../media/image44.png"/><Relationship Id="rId5" Type="http://schemas.openxmlformats.org/officeDocument/2006/relationships/image" Target="../media/image48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2.png"/><Relationship Id="rId3" Type="http://schemas.openxmlformats.org/officeDocument/2006/relationships/image" Target="../media/image46.png"/><Relationship Id="rId4" Type="http://schemas.openxmlformats.org/officeDocument/2006/relationships/image" Target="../media/image56.png"/><Relationship Id="rId5" Type="http://schemas.openxmlformats.org/officeDocument/2006/relationships/image" Target="../media/image49.png"/><Relationship Id="rId6" Type="http://schemas.openxmlformats.org/officeDocument/2006/relationships/image" Target="../media/image54.png"/><Relationship Id="rId7" Type="http://schemas.openxmlformats.org/officeDocument/2006/relationships/image" Target="../media/image6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.png"/><Relationship Id="rId4" Type="http://schemas.openxmlformats.org/officeDocument/2006/relationships/image" Target="../media/image11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8.png"/><Relationship Id="rId3" Type="http://schemas.openxmlformats.org/officeDocument/2006/relationships/image" Target="../media/image55.png"/><Relationship Id="rId4" Type="http://schemas.openxmlformats.org/officeDocument/2006/relationships/image" Target="../media/image59.png"/><Relationship Id="rId5" Type="http://schemas.openxmlformats.org/officeDocument/2006/relationships/image" Target="../media/image60.png"/><Relationship Id="rId6" Type="http://schemas.openxmlformats.org/officeDocument/2006/relationships/image" Target="../media/image62.png"/><Relationship Id="rId7" Type="http://schemas.openxmlformats.org/officeDocument/2006/relationships/image" Target="../media/image63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png"/><Relationship Id="rId3" Type="http://schemas.openxmlformats.org/officeDocument/2006/relationships/image" Target="../media/image64.png"/><Relationship Id="rId4" Type="http://schemas.openxmlformats.org/officeDocument/2006/relationships/image" Target="../media/image71.png"/><Relationship Id="rId5" Type="http://schemas.openxmlformats.org/officeDocument/2006/relationships/image" Target="../media/image72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4.png"/><Relationship Id="rId3" Type="http://schemas.openxmlformats.org/officeDocument/2006/relationships/image" Target="../media/image65.png"/><Relationship Id="rId4" Type="http://schemas.openxmlformats.org/officeDocument/2006/relationships/image" Target="../media/image68.png"/><Relationship Id="rId5" Type="http://schemas.openxmlformats.org/officeDocument/2006/relationships/image" Target="../media/image66.png"/><Relationship Id="rId6" Type="http://schemas.openxmlformats.org/officeDocument/2006/relationships/image" Target="../media/image69.png"/><Relationship Id="rId7" Type="http://schemas.openxmlformats.org/officeDocument/2006/relationships/image" Target="../media/image67.png"/><Relationship Id="rId8" Type="http://schemas.openxmlformats.org/officeDocument/2006/relationships/image" Target="../media/image73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0.png"/><Relationship Id="rId3" Type="http://schemas.openxmlformats.org/officeDocument/2006/relationships/image" Target="../media/image79.png"/><Relationship Id="rId4" Type="http://schemas.openxmlformats.org/officeDocument/2006/relationships/image" Target="../media/image76.png"/><Relationship Id="rId5" Type="http://schemas.openxmlformats.org/officeDocument/2006/relationships/image" Target="../media/image90.png"/><Relationship Id="rId6" Type="http://schemas.openxmlformats.org/officeDocument/2006/relationships/image" Target="../media/image78.png"/><Relationship Id="rId7" Type="http://schemas.openxmlformats.org/officeDocument/2006/relationships/image" Target="../media/image77.png"/><Relationship Id="rId8" Type="http://schemas.openxmlformats.org/officeDocument/2006/relationships/image" Target="../media/image84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png"/><Relationship Id="rId3" Type="http://schemas.openxmlformats.org/officeDocument/2006/relationships/image" Target="../media/image81.png"/><Relationship Id="rId4" Type="http://schemas.openxmlformats.org/officeDocument/2006/relationships/image" Target="../media/image83.png"/><Relationship Id="rId5" Type="http://schemas.openxmlformats.org/officeDocument/2006/relationships/image" Target="../media/image82.png"/><Relationship Id="rId6" Type="http://schemas.openxmlformats.org/officeDocument/2006/relationships/image" Target="../media/image85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0.png"/><Relationship Id="rId3" Type="http://schemas.openxmlformats.org/officeDocument/2006/relationships/image" Target="../media/image96.png"/><Relationship Id="rId4" Type="http://schemas.openxmlformats.org/officeDocument/2006/relationships/image" Target="../media/image101.png"/><Relationship Id="rId9" Type="http://schemas.openxmlformats.org/officeDocument/2006/relationships/image" Target="../media/image86.png"/><Relationship Id="rId5" Type="http://schemas.openxmlformats.org/officeDocument/2006/relationships/image" Target="../media/image89.png"/><Relationship Id="rId6" Type="http://schemas.openxmlformats.org/officeDocument/2006/relationships/image" Target="../media/image93.png"/><Relationship Id="rId7" Type="http://schemas.openxmlformats.org/officeDocument/2006/relationships/image" Target="../media/image88.png"/><Relationship Id="rId8" Type="http://schemas.openxmlformats.org/officeDocument/2006/relationships/image" Target="../media/image87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5.png"/><Relationship Id="rId3" Type="http://schemas.openxmlformats.org/officeDocument/2006/relationships/image" Target="../media/image91.png"/><Relationship Id="rId4" Type="http://schemas.openxmlformats.org/officeDocument/2006/relationships/image" Target="../media/image92.png"/><Relationship Id="rId9" Type="http://schemas.openxmlformats.org/officeDocument/2006/relationships/image" Target="../media/image94.png"/><Relationship Id="rId5" Type="http://schemas.openxmlformats.org/officeDocument/2006/relationships/image" Target="../media/image97.png"/><Relationship Id="rId6" Type="http://schemas.openxmlformats.org/officeDocument/2006/relationships/image" Target="../media/image98.png"/><Relationship Id="rId7" Type="http://schemas.openxmlformats.org/officeDocument/2006/relationships/image" Target="../media/image99.png"/><Relationship Id="rId8" Type="http://schemas.openxmlformats.org/officeDocument/2006/relationships/image" Target="../media/image100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4.png"/><Relationship Id="rId3" Type="http://schemas.openxmlformats.org/officeDocument/2006/relationships/image" Target="../media/image10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4.png"/><Relationship Id="rId3" Type="http://schemas.openxmlformats.org/officeDocument/2006/relationships/image" Target="../media/image103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1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2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8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5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0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9.pn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. Title Slide: Web Development">
  <p:cSld name="CUSTOM_2_3_1_1_1_1_1_2_1_2_1_1_1_1_2_2_1_2"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8;p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9" name="Google Shape;9;p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" name="Google Shape;10;p2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sp>
        <p:nvSpPr>
          <p:cNvPr id="11" name="Google Shape;11;p2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3" name="Google Shape;13;p2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16" name="Google Shape;16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. Text with Sidebar">
  <p:cSld name="CUSTOM_2_4_1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1"/>
          <p:cNvPicPr preferRelativeResize="0"/>
          <p:nvPr/>
        </p:nvPicPr>
        <p:blipFill rotWithShape="1">
          <a:blip r:embed="rId2">
            <a:alphaModFix/>
          </a:blip>
          <a:srcRect b="119" l="0" r="0" t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1"/>
          <p:cNvSpPr txBox="1"/>
          <p:nvPr>
            <p:ph idx="1" type="subTitle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" name="Google Shape;88;p11"/>
          <p:cNvSpPr txBox="1"/>
          <p:nvPr>
            <p:ph idx="2" type="body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9" name="Google Shape;89;p11"/>
          <p:cNvSpPr txBox="1"/>
          <p:nvPr>
            <p:ph idx="3" type="subTitle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" name="Google Shape;90;p11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" name="Google Shape;91;p1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2" name="Google Shape;92;p1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3" name="Google Shape;93;p1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4" name="Google Shape;94;p11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. Call Attention Slide">
  <p:cSld name="CUSTOM_2_3_1_1_3_1_1_2_1_1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2"/>
          <p:cNvSpPr txBox="1"/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8" name="Google Shape;98;p12"/>
          <p:cNvPicPr preferRelativeResize="0"/>
          <p:nvPr/>
        </p:nvPicPr>
        <p:blipFill rotWithShape="1">
          <a:blip r:embed="rId3">
            <a:alphaModFix/>
          </a:blip>
          <a:srcRect b="0" l="139" r="149" t="0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0" name="Google Shape;100;p1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. Instructor Demonstration">
  <p:cSld name="CUSTOM_2_3_1_1_1_1_1_2_1_2_1_2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3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3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6" name="Google Shape;106;p13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4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07" name="Google Shape;107;p13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08" name="Google Shape;108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3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9144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. Activity">
  <p:cSld name="CUSTOM_2_3_1_1_1_1_1_2_1_2_1_1_1_1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14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3" name="Google Shape;11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4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5" name="Google Shape;115;p14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6" name="Google Shape;116;p14"/>
          <p:cNvPicPr preferRelativeResize="0"/>
          <p:nvPr/>
        </p:nvPicPr>
        <p:blipFill rotWithShape="1">
          <a:blip r:embed="rId4">
            <a:alphaModFix/>
          </a:blip>
          <a:srcRect b="39" l="0" r="0" t="2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8" name="Google Shape;118;p14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9" name="Google Shape;119;p1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0" name="Google Shape;120;p14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. Activity with Instructions ">
  <p:cSld name="CUSTOM_2_5_1_3_1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15"/>
          <p:cNvPicPr preferRelativeResize="0"/>
          <p:nvPr/>
        </p:nvPicPr>
        <p:blipFill rotWithShape="1">
          <a:blip r:embed="rId2">
            <a:alphaModFix/>
          </a:blip>
          <a:srcRect b="39" l="0" r="0" t="2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4" name="Google Shape;124;p1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5" name="Google Shape;125;p1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6" name="Google Shape;126;p1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7" name="Google Shape;127;p15"/>
          <p:cNvSpPr txBox="1"/>
          <p:nvPr>
            <p:ph idx="2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28" name="Google Shape;128;p1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9" name="Google Shape;129;p15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0" name="Google Shape;130;p15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. Challenge">
  <p:cSld name="CUSTOM_2_3_1_1_1_1_1_2_1_2_1_1_4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16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1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4" name="Google Shape;13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6" name="Google Shape;136;p16"/>
          <p:cNvSpPr txBox="1"/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7" name="Google Shape;137;p16"/>
          <p:cNvSpPr txBox="1"/>
          <p:nvPr>
            <p:ph idx="2"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8" name="Google Shape;138;p16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9" name="Google Shape;139;p1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40" name="Google Shape;140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. Challenge with Instructions">
  <p:cSld name="CUSTOM_2_5_1_4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7"/>
          <p:cNvSpPr txBox="1"/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3" name="Google Shape;143;p1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4" name="Google Shape;144;p1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5" name="Google Shape;145;p17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46" name="Google Shape;146;p17"/>
          <p:cNvSpPr txBox="1"/>
          <p:nvPr>
            <p:ph idx="2"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7" name="Google Shape;147;p17"/>
          <p:cNvSpPr txBox="1"/>
          <p:nvPr>
            <p:ph idx="3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48" name="Google Shape;148;p1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9" name="Google Shape;149;p17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50" name="Google Shape;150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. Homework">
  <p:cSld name="CUSTOM_2_3_1_1_1_1_1_2_1_2_1_1_3_1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18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18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4" name="Google Shape;154;p18"/>
          <p:cNvPicPr preferRelativeResize="0"/>
          <p:nvPr/>
        </p:nvPicPr>
        <p:blipFill rotWithShape="1">
          <a:blip r:embed="rId3">
            <a:alphaModFix/>
          </a:blip>
          <a:srcRect b="0" l="209" r="209" t="0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18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6" name="Google Shape;15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1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8" name="Google Shape;158;p18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9" name="Google Shape;159;p18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0" name="Google Shape;160;p1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1" name="Google Shape;161;p18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800">
          <p15:clr>
            <a:srgbClr val="F9AD4C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. Homework with Instructions">
  <p:cSld name="CUSTOM_2_5_2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9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64" name="Google Shape;164;p1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5" name="Google Shape;165;p1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66" name="Google Shape;166;p19"/>
          <p:cNvPicPr preferRelativeResize="0"/>
          <p:nvPr/>
        </p:nvPicPr>
        <p:blipFill rotWithShape="1">
          <a:blip r:embed="rId2">
            <a:alphaModFix/>
          </a:blip>
          <a:srcRect b="0" l="504" r="504" t="0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1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8" name="Google Shape;168;p19"/>
          <p:cNvSpPr txBox="1"/>
          <p:nvPr>
            <p:ph idx="2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69" name="Google Shape;169;p1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0" name="Google Shape;170;p19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1" name="Google Shape;171;p19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005">
          <p15:clr>
            <a:srgbClr val="F9AD4C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9. Numbered 1–4 (Green)">
  <p:cSld name="CUSTOM_2_7_1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2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5" name="Google Shape;175;p2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76" name="Google Shape;176;p2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7" name="Google Shape;177;p2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78" name="Google Shape;178;p2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9" name="Google Shape;179;p2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80" name="Google Shape;180;p20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81" name="Google Shape;181;p2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82" name="Google Shape;182;p2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3" name="Google Shape;183;p20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84" name="Google Shape;184;p2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85" name="Google Shape;185;p2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6" name="Google Shape;186;p20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87" name="Google Shape;187;p2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88" name="Google Shape;188;p2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9" name="Google Shape;189;p20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90" name="Google Shape;190;p2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1" name="Google Shape;191;p2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2" name="Google Shape;192;p20"/>
          <p:cNvSpPr txBox="1"/>
          <p:nvPr>
            <p:ph idx="3" type="subTitle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3" name="Google Shape;193;p2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2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2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20"/>
          <p:cNvSpPr txBox="1"/>
          <p:nvPr>
            <p:ph idx="4" type="subTitle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7" name="Google Shape;197;p20"/>
          <p:cNvSpPr txBox="1"/>
          <p:nvPr>
            <p:ph idx="5" type="subTitle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8" name="Google Shape;198;p20"/>
          <p:cNvSpPr txBox="1"/>
          <p:nvPr>
            <p:ph idx="6" type="subTitle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. Title Slide: UX/UI Design">
  <p:cSld name="CUSTOM_2_3_1_1_1_1_1_2_1_2_1_1_1_1_2_2_1_1_1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3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9" name="Google Shape;19;p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3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1" name="Google Shape;21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2" name="Google Shape;22;p3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25" name="Google Shape;25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3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. Numbered 1–5 (Green)">
  <p:cSld name="CUSTOM_2_7_1_4"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1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2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2" name="Google Shape;202;p2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03" name="Google Shape;203;p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4" name="Google Shape;204;p2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05" name="Google Shape;205;p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6" name="Google Shape;206;p2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07" name="Google Shape;207;p21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208" name="Google Shape;208;p2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9" name="Google Shape;209;p2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0" name="Google Shape;210;p21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211" name="Google Shape;211;p2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2" name="Google Shape;212;p2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3" name="Google Shape;213;p21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214" name="Google Shape;214;p2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5" name="Google Shape;215;p2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6" name="Google Shape;216;p21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217" name="Google Shape;217;p2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8" name="Google Shape;218;p2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9" name="Google Shape;219;p21"/>
          <p:cNvSpPr txBox="1"/>
          <p:nvPr>
            <p:ph idx="3" type="subTitle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0" name="Google Shape;220;p21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21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21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21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4" name="Google Shape;224;p21"/>
          <p:cNvSpPr txBox="1"/>
          <p:nvPr>
            <p:ph idx="5" type="subTitle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5" name="Google Shape;225;p21"/>
          <p:cNvSpPr txBox="1"/>
          <p:nvPr>
            <p:ph idx="6" type="subTitle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26" name="Google Shape;226;p21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27" name="Google Shape;227;p2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8" name="Google Shape;228;p2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9" name="Google Shape;229;p21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21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1. Numbered 1–6 (Gray)">
  <p:cSld name="CUSTOM_2_7_1_3_1_1"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2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2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4" name="Google Shape;234;p2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35" name="Google Shape;235;p2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6" name="Google Shape;236;p2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37" name="Google Shape;237;p2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8" name="Google Shape;238;p2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39" name="Google Shape;239;p22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40" name="Google Shape;24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1" name="Google Shape;24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2" name="Google Shape;242;p22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3" name="Google Shape;243;p22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4" name="Google Shape;244;p22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45" name="Google Shape;24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6" name="Google Shape;24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7" name="Google Shape;247;p22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8" name="Google Shape;248;p22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49" name="Google Shape;249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0" name="Google Shape;250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1" name="Google Shape;251;p22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2" name="Google Shape;252;p22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53" name="Google Shape;253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4" name="Google Shape;254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5" name="Google Shape;255;p22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6" name="Google Shape;256;p22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57" name="Google Shape;257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8" name="Google Shape;258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9" name="Google Shape;259;p22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0" name="Google Shape;260;p22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61" name="Google Shape;261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2" name="Google Shape;262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3" name="Google Shape;263;p22"/>
          <p:cNvSpPr txBox="1"/>
          <p:nvPr>
            <p:ph idx="4" type="subTitle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4" name="Google Shape;264;p22"/>
          <p:cNvSpPr txBox="1"/>
          <p:nvPr>
            <p:ph idx="5" type="subTitle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5" name="Google Shape;265;p22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6" name="Google Shape;266;p22"/>
          <p:cNvSpPr txBox="1"/>
          <p:nvPr>
            <p:ph idx="7" type="subTitle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7" name="Google Shape;267;p22"/>
          <p:cNvSpPr txBox="1"/>
          <p:nvPr>
            <p:ph idx="8" type="subTitle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. Numbered 1–6 (Blue)">
  <p:cSld name="CUSTOM_2_7_1_3_1_1_2"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3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2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1" name="Google Shape;271;p2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72" name="Google Shape;272;p2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3" name="Google Shape;273;p2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74" name="Google Shape;274;p2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5" name="Google Shape;275;p2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76" name="Google Shape;276;p23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77" name="Google Shape;27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8" name="Google Shape;27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9" name="Google Shape;279;p23"/>
          <p:cNvSpPr txBox="1"/>
          <p:nvPr>
            <p:ph idx="3" type="subTitle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0" name="Google Shape;280;p23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1" name="Google Shape;281;p23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82" name="Google Shape;28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3" name="Google Shape;28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4" name="Google Shape;284;p23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5" name="Google Shape;285;p23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86" name="Google Shape;286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7" name="Google Shape;287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8" name="Google Shape;288;p23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9" name="Google Shape;289;p23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90" name="Google Shape;290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1" name="Google Shape;291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2" name="Google Shape;292;p23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3" name="Google Shape;293;p23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94" name="Google Shape;294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5" name="Google Shape;295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6" name="Google Shape;296;p23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7" name="Google Shape;297;p23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98" name="Google Shape;298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9" name="Google Shape;299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0" name="Google Shape;300;p23"/>
          <p:cNvSpPr txBox="1"/>
          <p:nvPr>
            <p:ph idx="4" type="subTitle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1" name="Google Shape;301;p23"/>
          <p:cNvSpPr txBox="1"/>
          <p:nvPr>
            <p:ph idx="5" type="subTitle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2" name="Google Shape;302;p23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3" name="Google Shape;303;p23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4" name="Google Shape;304;p23"/>
          <p:cNvSpPr txBox="1"/>
          <p:nvPr>
            <p:ph idx="8" type="subTitle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. Numbered 1–7 (Gray)">
  <p:cSld name="CUSTOM_2_7_1_3_1_1_1"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24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2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8" name="Google Shape;308;p2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09" name="Google Shape;309;p2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0" name="Google Shape;310;p2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11" name="Google Shape;311;p2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2" name="Google Shape;312;p2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313" name="Google Shape;313;p24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314" name="Google Shape;31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5" name="Google Shape;31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6" name="Google Shape;316;p24"/>
          <p:cNvSpPr txBox="1"/>
          <p:nvPr>
            <p:ph idx="3" type="subTitle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7" name="Google Shape;317;p24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8" name="Google Shape;318;p24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19" name="Google Shape;31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0" name="Google Shape;32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1" name="Google Shape;321;p24"/>
          <p:cNvSpPr txBox="1"/>
          <p:nvPr>
            <p:ph idx="4" type="subTitle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22" name="Google Shape;322;p24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3" name="Google Shape;323;p24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24" name="Google Shape;32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5" name="Google Shape;32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6" name="Google Shape;326;p24"/>
          <p:cNvSpPr txBox="1"/>
          <p:nvPr>
            <p:ph idx="5" type="subTitle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27" name="Google Shape;327;p24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8" name="Google Shape;328;p24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29" name="Google Shape;32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0" name="Google Shape;33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1" name="Google Shape;331;p24"/>
          <p:cNvSpPr txBox="1"/>
          <p:nvPr>
            <p:ph idx="6" type="subTitle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2" name="Google Shape;332;p24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3" name="Google Shape;333;p24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34" name="Google Shape;33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5" name="Google Shape;33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6" name="Google Shape;336;p24"/>
          <p:cNvSpPr txBox="1"/>
          <p:nvPr>
            <p:ph idx="7" type="subTitle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7" name="Google Shape;337;p24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8" name="Google Shape;338;p24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39" name="Google Shape;33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0" name="Google Shape;34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1" name="Google Shape;341;p24"/>
          <p:cNvSpPr txBox="1"/>
          <p:nvPr>
            <p:ph idx="8" type="subTitle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2" name="Google Shape;342;p24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3" name="Google Shape;343;p24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44" name="Google Shape;34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5" name="Google Shape;34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6" name="Google Shape;346;p24"/>
          <p:cNvSpPr txBox="1"/>
          <p:nvPr>
            <p:ph idx="9" type="subTitle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4. Numbered 1–8 (Gray)">
  <p:cSld name="CUSTOM_2_7_1_3_1_1_1_1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9" name="Google Shape;349;p2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50" name="Google Shape;350;p2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51" name="Google Shape;351;p2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52" name="Google Shape;352;p2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53" name="Google Shape;353;p2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4" name="Google Shape;354;p25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5" name="Google Shape;355;p25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56" name="Google Shape;356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7" name="Google Shape;357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8" name="Google Shape;358;p25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9" name="Google Shape;359;p25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0" name="Google Shape;360;p25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61" name="Google Shape;361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2" name="Google Shape;362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3" name="Google Shape;363;p25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4" name="Google Shape;364;p25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5" name="Google Shape;365;p25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66" name="Google Shape;366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7" name="Google Shape;367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8" name="Google Shape;368;p25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9" name="Google Shape;369;p25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0" name="Google Shape;370;p25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71" name="Google Shape;371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2" name="Google Shape;372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3" name="Google Shape;373;p25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4" name="Google Shape;374;p25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5" name="Google Shape;375;p25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376" name="Google Shape;376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7" name="Google Shape;377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8" name="Google Shape;378;p25"/>
          <p:cNvSpPr txBox="1"/>
          <p:nvPr>
            <p:ph idx="7" type="subTitle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9" name="Google Shape;379;p25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0" name="Google Shape;380;p25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381" name="Google Shape;381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2" name="Google Shape;382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3" name="Google Shape;383;p25"/>
          <p:cNvSpPr txBox="1"/>
          <p:nvPr>
            <p:ph idx="8" type="subTitle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4" name="Google Shape;384;p25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5" name="Google Shape;385;p25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386" name="Google Shape;386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7" name="Google Shape;387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8" name="Google Shape;388;p25"/>
          <p:cNvSpPr txBox="1"/>
          <p:nvPr>
            <p:ph idx="9" type="subTitle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9" name="Google Shape;389;p25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0" name="Google Shape;390;p25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391" name="Google Shape;391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2" name="Google Shape;392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3" name="Google Shape;393;p25"/>
          <p:cNvSpPr txBox="1"/>
          <p:nvPr>
            <p:ph idx="13" type="subTitle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5. Numbered 1–8 (Green)">
  <p:cSld name="CUSTOM_2_7_1_3_1_1_1_1_1"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2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6" name="Google Shape;396;p2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97" name="Google Shape;397;p2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8" name="Google Shape;398;p2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99" name="Google Shape;399;p2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0" name="Google Shape;400;p2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1" name="Google Shape;401;p26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2" name="Google Shape;402;p26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403" name="Google Shape;403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4" name="Google Shape;404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5" name="Google Shape;405;p26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6" name="Google Shape;406;p26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7" name="Google Shape;407;p26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408" name="Google Shape;408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9" name="Google Shape;409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0" name="Google Shape;410;p26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1" name="Google Shape;411;p26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2" name="Google Shape;412;p26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413" name="Google Shape;413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4" name="Google Shape;414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5" name="Google Shape;415;p26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6" name="Google Shape;416;p26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7" name="Google Shape;417;p26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418" name="Google Shape;418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9" name="Google Shape;419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0" name="Google Shape;420;p26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21" name="Google Shape;421;p26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2" name="Google Shape;422;p26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23" name="Google Shape;423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4" name="Google Shape;424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5" name="Google Shape;425;p26"/>
          <p:cNvSpPr txBox="1"/>
          <p:nvPr>
            <p:ph idx="7" type="subTitle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26" name="Google Shape;426;p26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7" name="Google Shape;427;p26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28" name="Google Shape;428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9" name="Google Shape;429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0" name="Google Shape;430;p26"/>
          <p:cNvSpPr txBox="1"/>
          <p:nvPr>
            <p:ph idx="8" type="subTitle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31" name="Google Shape;431;p26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2" name="Google Shape;432;p26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33" name="Google Shape;433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4" name="Google Shape;434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5" name="Google Shape;435;p26"/>
          <p:cNvSpPr txBox="1"/>
          <p:nvPr>
            <p:ph idx="9" type="subTitle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36" name="Google Shape;436;p26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7" name="Google Shape;437;p26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38" name="Google Shape;438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9" name="Google Shape;439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0" name="Google Shape;440;p26"/>
          <p:cNvSpPr txBox="1"/>
          <p:nvPr>
            <p:ph idx="13" type="subTitle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6. Numbered 1–3 (Green)">
  <p:cSld name="CUSTOM_2_7_1_5"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2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43" name="Google Shape;443;p2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44" name="Google Shape;444;p2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5" name="Google Shape;445;p2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46" name="Google Shape;446;p2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7" name="Google Shape;447;p2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48" name="Google Shape;448;p27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49" name="Google Shape;449;p2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0" name="Google Shape;450;p2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1" name="Google Shape;451;p27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p27"/>
          <p:cNvSpPr txBox="1"/>
          <p:nvPr>
            <p:ph idx="3" type="subTitle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53" name="Google Shape;453;p27"/>
          <p:cNvGrpSpPr/>
          <p:nvPr/>
        </p:nvGrpSpPr>
        <p:grpSpPr>
          <a:xfrm>
            <a:off x="3228956" y="1345103"/>
            <a:ext cx="533372" cy="533480"/>
            <a:chOff x="457200" y="1378813"/>
            <a:chExt cx="695400" cy="695450"/>
          </a:xfrm>
        </p:grpSpPr>
        <p:sp>
          <p:nvSpPr>
            <p:cNvPr id="454" name="Google Shape;454;p2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5" name="Google Shape;455;p2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6" name="Google Shape;456;p27"/>
          <p:cNvSpPr/>
          <p:nvPr/>
        </p:nvSpPr>
        <p:spPr>
          <a:xfrm flipH="1">
            <a:off x="3496050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p27"/>
          <p:cNvSpPr txBox="1"/>
          <p:nvPr>
            <p:ph idx="4" type="subTitle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58" name="Google Shape;458;p27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459" name="Google Shape;459;p2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0" name="Google Shape;460;p2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1" name="Google Shape;461;p27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" name="Google Shape;462;p27"/>
          <p:cNvSpPr txBox="1"/>
          <p:nvPr>
            <p:ph idx="5" type="subTitle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7. Numbered 1–2 (Blue)">
  <p:cSld name="CUSTOM_2_7_1_5_2_1"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4" name="Google Shape;464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465" name="Google Shape;465;p28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p2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67" name="Google Shape;467;p2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68" name="Google Shape;468;p2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9" name="Google Shape;469;p2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70" name="Google Shape;470;p2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71" name="Google Shape;471;p2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72" name="Google Shape;472;p28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473" name="Google Shape;473;p2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74" name="Google Shape;474;p2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5" name="Google Shape;475;p28"/>
          <p:cNvSpPr txBox="1"/>
          <p:nvPr>
            <p:ph idx="3" type="subTitle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76" name="Google Shape;476;p28"/>
          <p:cNvSpPr txBox="1"/>
          <p:nvPr>
            <p:ph idx="4" type="subTitle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77" name="Google Shape;477;p28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78" name="Google Shape;478;p28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479" name="Google Shape;479;p2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80" name="Google Shape;480;p2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81" name="Google Shape;481;p28"/>
          <p:cNvSpPr txBox="1"/>
          <p:nvPr>
            <p:ph idx="5" type="subTitle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2" name="Google Shape;482;p28"/>
          <p:cNvSpPr txBox="1"/>
          <p:nvPr>
            <p:ph idx="6" type="subTitle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8. Numbered 1–5 (Grey)">
  <p:cSld name="CUSTOM_2_7_1_5_1"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2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5" name="Google Shape;485;p2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86" name="Google Shape;486;p2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7" name="Google Shape;487;p2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88" name="Google Shape;488;p2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9" name="Google Shape;489;p2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0" name="Google Shape;490;p29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91" name="Google Shape;491;p29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2" name="Google Shape;492;p29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p29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p29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29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96" name="Google Shape;496;p29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97" name="Google Shape;497;p29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p29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9" name="Google Shape;499;p29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0" name="Google Shape;500;p29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p29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2" name="Google Shape;502;p29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3" name="Google Shape;503;p29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p29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29"/>
          <p:cNvSpPr txBox="1"/>
          <p:nvPr>
            <p:ph idx="3" type="subTitle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6" name="Google Shape;506;p29"/>
          <p:cNvSpPr txBox="1"/>
          <p:nvPr>
            <p:ph idx="4" type="subTitle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7" name="Google Shape;507;p29"/>
          <p:cNvSpPr txBox="1"/>
          <p:nvPr>
            <p:ph idx="5" type="subTitle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8" name="Google Shape;508;p29"/>
          <p:cNvSpPr txBox="1"/>
          <p:nvPr>
            <p:ph idx="6" type="subTitle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9" name="Google Shape;509;p29"/>
          <p:cNvSpPr txBox="1"/>
          <p:nvPr>
            <p:ph idx="7" type="subTitle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9. Bullets 1–4 (Greens)">
  <p:cSld name="CUSTOM_2_7_1_6_1_2"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3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3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3" name="Google Shape;513;p3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14" name="Google Shape;514;p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5" name="Google Shape;515;p3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16" name="Google Shape;516;p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7" name="Google Shape;517;p3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8" name="Google Shape;518;p30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9" name="Google Shape;519;p3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" name="Google Shape;520;p3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" name="Google Shape;521;p3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p30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3" name="Google Shape;523;p30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4" name="Google Shape;524;p30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25" name="Google Shape;525;p3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30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p30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3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. Title Slide: Cybersecurity ">
  <p:cSld name="CUSTOM_2_3_1_1_1_1_1_2_1_2_1_1_1_1_2_2_1_1_1_1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9" name="Google Shape;29;p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1" name="Google Shape;31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2" name="Google Shape;32;p4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" name="Google Shape;33;p4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" name="Google Shape;34;p4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35" name="Google Shape;35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4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0. Bullets 1–4 (Yellow/Green)">
  <p:cSld name="CUSTOM_2_7_1_6_1_2_1"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3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" name="Google Shape;531;p3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2" name="Google Shape;532;p3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33" name="Google Shape;533;p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4" name="Google Shape;534;p3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35" name="Google Shape;535;p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6" name="Google Shape;536;p3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7" name="Google Shape;537;p31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8" name="Google Shape;538;p3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p3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3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p31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2" name="Google Shape;542;p31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3" name="Google Shape;543;p31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44" name="Google Shape;544;p3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31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31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3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1. Bullets 1–4 (Gray)">
  <p:cSld name="CUSTOM_2_7_1_6_1_2_1_1"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32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0" name="Google Shape;550;p3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1" name="Google Shape;551;p3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52" name="Google Shape;552;p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3" name="Google Shape;553;p3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54" name="Google Shape;554;p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5" name="Google Shape;555;p3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6" name="Google Shape;556;p32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7" name="Google Shape;557;p32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" name="Google Shape;558;p32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p32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p32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1" name="Google Shape;561;p32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2" name="Google Shape;562;p32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63" name="Google Shape;563;p32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32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32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32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2. Bullets 1–4 (Blue)">
  <p:cSld name="CUSTOM_2_7_1_6_1_2_1_1_1"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33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9" name="Google Shape;569;p3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0" name="Google Shape;570;p3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71" name="Google Shape;571;p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2" name="Google Shape;572;p3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73" name="Google Shape;573;p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4" name="Google Shape;574;p3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5" name="Google Shape;575;p33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6" name="Google Shape;576;p33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" name="Google Shape;577;p33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8" name="Google Shape;578;p33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9" name="Google Shape;579;p33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0" name="Google Shape;580;p33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1" name="Google Shape;581;p33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82" name="Google Shape;582;p33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" name="Google Shape;583;p33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Google Shape;584;p33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Google Shape;585;p33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3. Bullets 1–5 (Green)">
  <p:cSld name="CUSTOM_2_7_1_4_1"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3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8" name="Google Shape;588;p3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9" name="Google Shape;589;p3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90" name="Google Shape;590;p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1" name="Google Shape;591;p3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92" name="Google Shape;592;p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3" name="Google Shape;593;p3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4" name="Google Shape;594;p34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5" name="Google Shape;595;p3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6" name="Google Shape;596;p3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7" name="Google Shape;597;p3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" name="Google Shape;598;p34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9" name="Google Shape;599;p34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0" name="Google Shape;600;p34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1" name="Google Shape;601;p3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2" name="Google Shape;602;p34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03" name="Google Shape;603;p3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4" name="Google Shape;604;p34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" name="Google Shape;605;p34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p34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34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4. Bullets 1–5 (Green/Yellow)">
  <p:cSld name="CUSTOM_2_7_1_4_1_2"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3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0" name="Google Shape;610;p3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1" name="Google Shape;611;p3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12" name="Google Shape;612;p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3" name="Google Shape;613;p3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14" name="Google Shape;614;p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5" name="Google Shape;615;p3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6" name="Google Shape;616;p35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7" name="Google Shape;617;p3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8" name="Google Shape;618;p3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9" name="Google Shape;619;p3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0" name="Google Shape;620;p35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1" name="Google Shape;621;p35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2" name="Google Shape;622;p35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3" name="Google Shape;623;p3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4" name="Google Shape;624;p35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25" name="Google Shape;625;p3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6" name="Google Shape;626;p35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7" name="Google Shape;627;p35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8" name="Google Shape;628;p35"/>
          <p:cNvPicPr preferRelativeResize="0"/>
          <p:nvPr/>
        </p:nvPicPr>
        <p:blipFill rotWithShape="1">
          <a:blip r:embed="rId5">
            <a:alphaModFix/>
          </a:blip>
          <a:srcRect b="1830" l="0" r="0" t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Google Shape;629;p35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5. Bullets 1–5 (Gray)">
  <p:cSld name="CUSTOM_2_7_1_4_1_1"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36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2" name="Google Shape;632;p3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3" name="Google Shape;633;p3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34" name="Google Shape;634;p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5" name="Google Shape;635;p3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6" name="Google Shape;636;p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7" name="Google Shape;637;p3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8" name="Google Shape;638;p36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9" name="Google Shape;639;p36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0" name="Google Shape;640;p36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1" name="Google Shape;641;p36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2" name="Google Shape;642;p36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3" name="Google Shape;643;p36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4" name="Google Shape;644;p36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5" name="Google Shape;645;p36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6" name="Google Shape;646;p36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47" name="Google Shape;647;p36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8" name="Google Shape;648;p36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9" name="Google Shape;649;p36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0" name="Google Shape;650;p36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Google Shape;651;p36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6. Bullets 1–5 (Blue)">
  <p:cSld name="CUSTOM_2_7_1_4_1_1_1"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37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4" name="Google Shape;654;p3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5" name="Google Shape;655;p3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56" name="Google Shape;656;p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7" name="Google Shape;657;p3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58" name="Google Shape;658;p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9" name="Google Shape;659;p3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0" name="Google Shape;660;p37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1" name="Google Shape;661;p37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2" name="Google Shape;662;p37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3" name="Google Shape;663;p37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4" name="Google Shape;664;p37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5" name="Google Shape;665;p37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6" name="Google Shape;666;p37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7" name="Google Shape;667;p37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8" name="Google Shape;668;p37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69" name="Google Shape;669;p37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0" name="Google Shape;670;p37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1" name="Google Shape;671;p37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2" name="Google Shape;672;p37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3" name="Google Shape;673;p37"/>
          <p:cNvPicPr preferRelativeResize="0"/>
          <p:nvPr/>
        </p:nvPicPr>
        <p:blipFill rotWithShape="1">
          <a:blip r:embed="rId6">
            <a:alphaModFix/>
          </a:blip>
          <a:srcRect b="465" l="0" r="0" t="47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7. Bullets 1–6 (Green)">
  <p:cSld name="CUSTOM_2_7_1_3_1_1_3_1"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3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6" name="Google Shape;676;p3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7" name="Google Shape;677;p3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78" name="Google Shape;678;p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9" name="Google Shape;679;p3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80" name="Google Shape;680;p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1" name="Google Shape;681;p3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2" name="Google Shape;682;p38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3" name="Google Shape;683;p3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4" name="Google Shape;684;p3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5" name="Google Shape;685;p3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6" name="Google Shape;686;p3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7" name="Google Shape;687;p3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8" name="Google Shape;688;p38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9" name="Google Shape;689;p38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0" name="Google Shape;690;p38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1" name="Google Shape;691;p38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2" name="Google Shape;692;p38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93" name="Google Shape;693;p3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4" name="Google Shape;694;p38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5" name="Google Shape;695;p3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6" name="Google Shape;696;p38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7" name="Google Shape;697;p3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8" name="Google Shape;698;p38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8. Bullets 1–6 (Yellow/Green)">
  <p:cSld name="CUSTOM_2_7_1_3_1_1_3_2"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3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1" name="Google Shape;701;p3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2" name="Google Shape;702;p3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03" name="Google Shape;703;p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4" name="Google Shape;704;p3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05" name="Google Shape;705;p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6" name="Google Shape;706;p3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7" name="Google Shape;707;p39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8" name="Google Shape;708;p3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9" name="Google Shape;709;p3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0" name="Google Shape;710;p3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1" name="Google Shape;711;p3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2" name="Google Shape;712;p3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3" name="Google Shape;713;p39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4" name="Google Shape;714;p39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5" name="Google Shape;715;p39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6" name="Google Shape;716;p39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7" name="Google Shape;717;p39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18" name="Google Shape;718;p3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3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3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3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3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3" name="Google Shape;723;p3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9. Bullets 1–6 (Gray)">
  <p:cSld name="CUSTOM_2_7_1_3_1_1_3_3"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40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6" name="Google Shape;726;p4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7" name="Google Shape;727;p4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28" name="Google Shape;728;p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9" name="Google Shape;729;p4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30" name="Google Shape;730;p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31" name="Google Shape;731;p4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2" name="Google Shape;732;p40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3" name="Google Shape;733;p40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4" name="Google Shape;734;p40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5" name="Google Shape;735;p40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6" name="Google Shape;736;p40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7" name="Google Shape;737;p40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8" name="Google Shape;738;p40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9" name="Google Shape;739;p40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0" name="Google Shape;740;p40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1" name="Google Shape;741;p40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2" name="Google Shape;742;p40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43" name="Google Shape;743;p40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4" name="Google Shape;744;p40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5" name="Google Shape;745;p40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6" name="Google Shape;746;p40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7" name="Google Shape;747;p40"/>
          <p:cNvPicPr preferRelativeResize="0"/>
          <p:nvPr/>
        </p:nvPicPr>
        <p:blipFill rotWithShape="1">
          <a:blip r:embed="rId6">
            <a:alphaModFix/>
          </a:blip>
          <a:srcRect b="1765" l="0" r="0" t="1774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8" name="Google Shape;748;p40"/>
          <p:cNvPicPr preferRelativeResize="0"/>
          <p:nvPr/>
        </p:nvPicPr>
        <p:blipFill rotWithShape="1">
          <a:blip r:embed="rId7">
            <a:alphaModFix/>
          </a:blip>
          <a:srcRect b="1765" l="0" r="0" t="1774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. Title Slide:Data Analytics and Visualization">
  <p:cSld name="CUSTOM_2_3_1_1_1_1_1_2_1_2_1_1_1_1_2_1_1_1_1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5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9" name="Google Shape;39;p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" name="Google Shape;40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41" name="Google Shape;41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Boot Camp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3" name="Google Shape;43;p5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" name="Google Shape;45;p5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46" name="Google Shape;46;p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0. Bullets 1–6 (Blue)">
  <p:cSld name="CUSTOM_2_7_1_3_1_1_3_2_1"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41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1" name="Google Shape;751;p4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2" name="Google Shape;752;p4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53" name="Google Shape;753;p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4" name="Google Shape;754;p4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55" name="Google Shape;755;p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6" name="Google Shape;756;p4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7" name="Google Shape;757;p41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8" name="Google Shape;758;p41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9" name="Google Shape;759;p41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0" name="Google Shape;760;p41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1" name="Google Shape;761;p41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2" name="Google Shape;762;p41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3" name="Google Shape;763;p41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4" name="Google Shape;764;p41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5" name="Google Shape;765;p41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6" name="Google Shape;766;p41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7" name="Google Shape;767;p41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68" name="Google Shape;768;p41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9" name="Google Shape;769;p41"/>
          <p:cNvPicPr preferRelativeResize="0"/>
          <p:nvPr/>
        </p:nvPicPr>
        <p:blipFill rotWithShape="1">
          <a:blip r:embed="rId3">
            <a:alphaModFix/>
          </a:blip>
          <a:srcRect b="475" l="0" r="0" t="4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0" name="Google Shape;770;p41"/>
          <p:cNvPicPr preferRelativeResize="0"/>
          <p:nvPr/>
        </p:nvPicPr>
        <p:blipFill rotWithShape="1">
          <a:blip r:embed="rId4">
            <a:alphaModFix/>
          </a:blip>
          <a:srcRect b="475" l="0" r="0" t="4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1" name="Google Shape;771;p41"/>
          <p:cNvPicPr preferRelativeResize="0"/>
          <p:nvPr/>
        </p:nvPicPr>
        <p:blipFill rotWithShape="1">
          <a:blip r:embed="rId5">
            <a:alphaModFix/>
          </a:blip>
          <a:srcRect b="475" l="0" r="0" t="4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2" name="Google Shape;772;p41"/>
          <p:cNvPicPr preferRelativeResize="0"/>
          <p:nvPr/>
        </p:nvPicPr>
        <p:blipFill rotWithShape="1">
          <a:blip r:embed="rId6">
            <a:alphaModFix/>
          </a:blip>
          <a:srcRect b="475" l="0" r="0" t="4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3" name="Google Shape;773;p41"/>
          <p:cNvPicPr preferRelativeResize="0"/>
          <p:nvPr/>
        </p:nvPicPr>
        <p:blipFill rotWithShape="1">
          <a:blip r:embed="rId7">
            <a:alphaModFix/>
          </a:blip>
          <a:srcRect b="475" l="0" r="0" t="4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1. Bullets 1–7 (Green)">
  <p:cSld name="CUSTOM_2_7_1_3_1_1_1_2"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4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6" name="Google Shape;776;p4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7" name="Google Shape;777;p4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78" name="Google Shape;778;p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79" name="Google Shape;779;p4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80" name="Google Shape;780;p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81" name="Google Shape;781;p4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2" name="Google Shape;782;p42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3" name="Google Shape;783;p4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4" name="Google Shape;784;p42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5" name="Google Shape;785;p4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6" name="Google Shape;786;p42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7" name="Google Shape;787;p4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8" name="Google Shape;788;p42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9" name="Google Shape;789;p4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0" name="Google Shape;790;p42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1" name="Google Shape;791;p4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2" name="Google Shape;792;p42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3" name="Google Shape;793;p4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4" name="Google Shape;794;p42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95" name="Google Shape;795;p4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6" name="Google Shape;796;p42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7" name="Google Shape;797;p4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8" name="Google Shape;798;p42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9" name="Google Shape;799;p4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0" name="Google Shape;800;p42"/>
          <p:cNvPicPr preferRelativeResize="0"/>
          <p:nvPr/>
        </p:nvPicPr>
        <p:blipFill rotWithShape="1">
          <a:blip r:embed="rId5">
            <a:alphaModFix/>
          </a:blip>
          <a:srcRect b="1390" l="0" r="0" t="138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01" name="Google Shape;801;p4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2. Bullets 1–7 (Yellow/Green)">
  <p:cSld name="CUSTOM_2_7_1_3_1_1_1_2_1"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p4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4" name="Google Shape;804;p4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5" name="Google Shape;805;p4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06" name="Google Shape;806;p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07" name="Google Shape;807;p4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08" name="Google Shape;808;p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09" name="Google Shape;809;p4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0" name="Google Shape;810;p43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1" name="Google Shape;811;p4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2" name="Google Shape;812;p43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3" name="Google Shape;813;p4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4" name="Google Shape;814;p43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5" name="Google Shape;815;p4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6" name="Google Shape;816;p43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7" name="Google Shape;817;p4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8" name="Google Shape;818;p43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9" name="Google Shape;819;p4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0" name="Google Shape;820;p43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1" name="Google Shape;821;p4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2" name="Google Shape;822;p43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23" name="Google Shape;823;p4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4" name="Google Shape;824;p4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5" name="Google Shape;825;p4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6" name="Google Shape;826;p4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7" name="Google Shape;827;p4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8" name="Google Shape;828;p4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29" name="Google Shape;829;p4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3. Bullets 1–7 (Gray)">
  <p:cSld name="CUSTOM_2_7_1_3_1_1_1_2_1_1">
    <p:spTree>
      <p:nvGrpSpPr>
        <p:cNvPr id="830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p44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2" name="Google Shape;832;p4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3" name="Google Shape;833;p4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34" name="Google Shape;834;p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35" name="Google Shape;835;p4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36" name="Google Shape;836;p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37" name="Google Shape;837;p4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8" name="Google Shape;838;p44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9" name="Google Shape;839;p44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0" name="Google Shape;840;p44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1" name="Google Shape;841;p44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2" name="Google Shape;842;p44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3" name="Google Shape;843;p44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4" name="Google Shape;844;p44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5" name="Google Shape;845;p44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6" name="Google Shape;846;p44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7" name="Google Shape;847;p44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8" name="Google Shape;848;p44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9" name="Google Shape;849;p44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0" name="Google Shape;850;p44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51" name="Google Shape;851;p44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2" name="Google Shape;852;p44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3" name="Google Shape;853;p44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4" name="Google Shape;854;p44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5" name="Google Shape;855;p44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6" name="Google Shape;856;p44"/>
          <p:cNvPicPr preferRelativeResize="0"/>
          <p:nvPr/>
        </p:nvPicPr>
        <p:blipFill rotWithShape="1">
          <a:blip r:embed="rId7">
            <a:alphaModFix/>
          </a:blip>
          <a:srcRect b="2892" l="0" r="0" t="2883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57" name="Google Shape;857;p44"/>
          <p:cNvPicPr preferRelativeResize="0"/>
          <p:nvPr/>
        </p:nvPicPr>
        <p:blipFill rotWithShape="1">
          <a:blip r:embed="rId8">
            <a:alphaModFix/>
          </a:blip>
          <a:srcRect b="2892" l="0" r="0" t="2883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4. Bullets 1–7 (Blue)">
  <p:cSld name="CUSTOM_2_7_1_3_1_1_1_2_1_1_1">
    <p:spTree>
      <p:nvGrpSpPr>
        <p:cNvPr id="858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p45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0" name="Google Shape;860;p4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1" name="Google Shape;861;p4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62" name="Google Shape;862;p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63" name="Google Shape;863;p4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64" name="Google Shape;864;p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65" name="Google Shape;865;p4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6" name="Google Shape;866;p45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7" name="Google Shape;867;p45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8" name="Google Shape;868;p45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9" name="Google Shape;869;p45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0" name="Google Shape;870;p45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1" name="Google Shape;871;p45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2" name="Google Shape;872;p45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3" name="Google Shape;873;p45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4" name="Google Shape;874;p45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5" name="Google Shape;875;p45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6" name="Google Shape;876;p45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7" name="Google Shape;877;p45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8" name="Google Shape;878;p45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79" name="Google Shape;879;p45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80" name="Google Shape;880;p45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81" name="Google Shape;881;p45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82" name="Google Shape;882;p45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83" name="Google Shape;883;p45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84" name="Google Shape;884;p45"/>
          <p:cNvPicPr preferRelativeResize="0"/>
          <p:nvPr/>
        </p:nvPicPr>
        <p:blipFill rotWithShape="1">
          <a:blip r:embed="rId7">
            <a:alphaModFix/>
          </a:blip>
          <a:srcRect b="1616" l="0" r="0" t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85" name="Google Shape;885;p45"/>
          <p:cNvPicPr preferRelativeResize="0"/>
          <p:nvPr/>
        </p:nvPicPr>
        <p:blipFill rotWithShape="1">
          <a:blip r:embed="rId8">
            <a:alphaModFix/>
          </a:blip>
          <a:srcRect b="1616" l="0" r="0" t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5. Bullets 1–8 (Green)">
  <p:cSld name="CUSTOM_2_7_1_3_1_1_1_1_1_1">
    <p:spTree>
      <p:nvGrpSpPr>
        <p:cNvPr id="886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p4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8" name="Google Shape;888;p4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89" name="Google Shape;889;p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90" name="Google Shape;890;p4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91" name="Google Shape;891;p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92" name="Google Shape;892;p4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3" name="Google Shape;893;p4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4" name="Google Shape;894;p46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5" name="Google Shape;895;p4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6" name="Google Shape;896;p46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7" name="Google Shape;897;p4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8" name="Google Shape;898;p46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9" name="Google Shape;899;p4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0" name="Google Shape;900;p46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1" name="Google Shape;901;p4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2" name="Google Shape;902;p46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3" name="Google Shape;903;p4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4" name="Google Shape;904;p46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5" name="Google Shape;905;p4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6" name="Google Shape;906;p46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7" name="Google Shape;907;p4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8" name="Google Shape;908;p46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09" name="Google Shape;909;p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0" name="Google Shape;910;p46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1" name="Google Shape;911;p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2" name="Google Shape;912;p46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3" name="Google Shape;913;p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4" name="Google Shape;914;p46"/>
          <p:cNvPicPr preferRelativeResize="0"/>
          <p:nvPr/>
        </p:nvPicPr>
        <p:blipFill rotWithShape="1">
          <a:blip r:embed="rId5">
            <a:alphaModFix/>
          </a:blip>
          <a:srcRect b="1037" l="0" r="0" t="104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5" name="Google Shape;915;p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6" name="Google Shape;916;p46"/>
          <p:cNvPicPr preferRelativeResize="0"/>
          <p:nvPr/>
        </p:nvPicPr>
        <p:blipFill rotWithShape="1">
          <a:blip r:embed="rId6">
            <a:alphaModFix/>
          </a:blip>
          <a:srcRect b="1037" l="0" r="0" t="104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6. Bullets 1–8 (Yellow/Green)">
  <p:cSld name="CUSTOM_2_7_1_3_1_1_1_1_1_1_1">
    <p:spTree>
      <p:nvGrpSpPr>
        <p:cNvPr id="917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p4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9" name="Google Shape;919;p4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20" name="Google Shape;920;p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21" name="Google Shape;921;p4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22" name="Google Shape;922;p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23" name="Google Shape;923;p4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4" name="Google Shape;924;p4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5" name="Google Shape;925;p47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6" name="Google Shape;926;p4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7" name="Google Shape;927;p47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8" name="Google Shape;928;p4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9" name="Google Shape;929;p47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0" name="Google Shape;930;p4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1" name="Google Shape;931;p47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2" name="Google Shape;932;p4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3" name="Google Shape;933;p47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4" name="Google Shape;934;p4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5" name="Google Shape;935;p47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6" name="Google Shape;936;p4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7" name="Google Shape;937;p47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8" name="Google Shape;938;p4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9" name="Google Shape;939;p47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40" name="Google Shape;940;p4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1" name="Google Shape;941;p4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2" name="Google Shape;942;p4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3" name="Google Shape;943;p4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4" name="Google Shape;944;p4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5" name="Google Shape;945;p4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6" name="Google Shape;946;p4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7" name="Google Shape;947;p4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7. Bullets 1–8 (Gray)">
  <p:cSld name="CUSTOM_2_7_1_3_1_1_1_1_1_1_1_1">
    <p:spTree>
      <p:nvGrpSpPr>
        <p:cNvPr id="948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p4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0" name="Google Shape;950;p4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51" name="Google Shape;951;p4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52" name="Google Shape;952;p4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53" name="Google Shape;953;p4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54" name="Google Shape;954;p4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5" name="Google Shape;955;p48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6" name="Google Shape;956;p48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7" name="Google Shape;957;p48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8" name="Google Shape;958;p48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9" name="Google Shape;959;p48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0" name="Google Shape;960;p48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1" name="Google Shape;961;p48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2" name="Google Shape;962;p48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3" name="Google Shape;963;p48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4" name="Google Shape;964;p48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5" name="Google Shape;965;p48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6" name="Google Shape;966;p48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7" name="Google Shape;967;p48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8" name="Google Shape;968;p48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9" name="Google Shape;969;p48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0" name="Google Shape;970;p48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71" name="Google Shape;971;p48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2" name="Google Shape;972;p48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3" name="Google Shape;973;p48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4" name="Google Shape;974;p48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5" name="Google Shape;975;p48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6" name="Google Shape;976;p48"/>
          <p:cNvPicPr preferRelativeResize="0"/>
          <p:nvPr/>
        </p:nvPicPr>
        <p:blipFill rotWithShape="1">
          <a:blip r:embed="rId7">
            <a:alphaModFix/>
          </a:blip>
          <a:srcRect b="2561" l="0" r="0" t="2552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7" name="Google Shape;977;p48"/>
          <p:cNvPicPr preferRelativeResize="0"/>
          <p:nvPr/>
        </p:nvPicPr>
        <p:blipFill rotWithShape="1">
          <a:blip r:embed="rId8">
            <a:alphaModFix/>
          </a:blip>
          <a:srcRect b="2561" l="0" r="0" t="2552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8" name="Google Shape;978;p48"/>
          <p:cNvPicPr preferRelativeResize="0"/>
          <p:nvPr/>
        </p:nvPicPr>
        <p:blipFill rotWithShape="1">
          <a:blip r:embed="rId9">
            <a:alphaModFix/>
          </a:blip>
          <a:srcRect b="2561" l="0" r="0" t="2552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8. Bullets 1–8 (Blue)">
  <p:cSld name="CUSTOM_2_7_1_3_1_1_1_1_1_1_1_1_1"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4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81" name="Google Shape;981;p4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82" name="Google Shape;982;p4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83" name="Google Shape;983;p4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84" name="Google Shape;984;p4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85" name="Google Shape;985;p4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86" name="Google Shape;986;p49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7" name="Google Shape;987;p49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88" name="Google Shape;988;p49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9" name="Google Shape;989;p49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90" name="Google Shape;990;p49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1" name="Google Shape;991;p49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92" name="Google Shape;992;p49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3" name="Google Shape;993;p49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94" name="Google Shape;994;p49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5" name="Google Shape;995;p49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96" name="Google Shape;996;p49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7" name="Google Shape;997;p49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98" name="Google Shape;998;p49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9" name="Google Shape;999;p49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00" name="Google Shape;1000;p49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1" name="Google Shape;1001;p49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002" name="Google Shape;1002;p49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3" name="Google Shape;1003;p49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4" name="Google Shape;1004;p49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5" name="Google Shape;1005;p49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6" name="Google Shape;1006;p49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7" name="Google Shape;1007;p49"/>
          <p:cNvPicPr preferRelativeResize="0"/>
          <p:nvPr/>
        </p:nvPicPr>
        <p:blipFill rotWithShape="1">
          <a:blip r:embed="rId7">
            <a:alphaModFix/>
          </a:blip>
          <a:srcRect b="1276" l="0" r="0" t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8" name="Google Shape;1008;p49"/>
          <p:cNvPicPr preferRelativeResize="0"/>
          <p:nvPr/>
        </p:nvPicPr>
        <p:blipFill rotWithShape="1">
          <a:blip r:embed="rId8">
            <a:alphaModFix/>
          </a:blip>
          <a:srcRect b="1276" l="0" r="0" t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9" name="Google Shape;1009;p49"/>
          <p:cNvPicPr preferRelativeResize="0"/>
          <p:nvPr/>
        </p:nvPicPr>
        <p:blipFill rotWithShape="1">
          <a:blip r:embed="rId9">
            <a:alphaModFix/>
          </a:blip>
          <a:srcRect b="1276" l="0" r="0" t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9. Fist to Five">
  <p:cSld name="CUSTOM_2_3_1_1_3_1_1_2_1_1_1_1">
    <p:spTree>
      <p:nvGrpSpPr>
        <p:cNvPr id="1010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1" name="Google Shape;1011;p50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012" name="Google Shape;1012;p50"/>
          <p:cNvSpPr txBox="1"/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13" name="Google Shape;1013;p5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14" name="Google Shape;1014;p5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015" name="Google Shape;1015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1016" name="Google Shape;1016;p50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17" name="Google Shape;1017;p50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. Title Slide: FinTech">
  <p:cSld name="CUSTOM_2_3_1_1_1_1_1_2_1_2_1_1_1_1_2_1_1_1_1_1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6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49" name="Google Shape;49;p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0" name="Google Shape;50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51" name="Google Shape;51;p6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FinTech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2" name="Google Shape;52;p6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" name="Google Shape;53;p6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" name="Google Shape;54;p6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55" name="Google Shape;55;p6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pic>
        <p:nvPicPr>
          <p:cNvPr id="56" name="Google Shape;56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3750" y="1045025"/>
            <a:ext cx="2330325" cy="233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0. Review">
  <p:cSld name="CUSTOM_17_2_1_2_1"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9" name="Google Shape;1019;p51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20" name="Google Shape;1020;p5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21" name="Google Shape;1021;p5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22" name="Google Shape;1022;p51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023" name="Google Shape;1023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1. Take a Break 1">
  <p:cSld name="CUSTOM">
    <p:spTree>
      <p:nvGrpSpPr>
        <p:cNvPr id="1024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Google Shape;1025;p5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6" name="Google Shape;1026;p52"/>
          <p:cNvSpPr txBox="1"/>
          <p:nvPr/>
        </p:nvSpPr>
        <p:spPr>
          <a:xfrm>
            <a:off x="-25" y="9448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27" name="Google Shape;1027;p52"/>
          <p:cNvCxnSpPr/>
          <p:nvPr/>
        </p:nvCxnSpPr>
        <p:spPr>
          <a:xfrm>
            <a:off x="2305500" y="20019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28" name="Google Shape;1028;p5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2. Take a Break 2">
  <p:cSld name="CUSTOM_1">
    <p:spTree>
      <p:nvGrpSpPr>
        <p:cNvPr id="1029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Google Shape;1030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1" name="Google Shape;1031;p53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32" name="Google Shape;1032;p53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33" name="Google Shape;1033;p5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3. Watch a Video">
  <p:cSld name="CUSTOM_2">
    <p:spTree>
      <p:nvGrpSpPr>
        <p:cNvPr id="1034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5" name="Google Shape;1035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036" name="Google Shape;1036;p5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37" name="Google Shape;1037;p54"/>
          <p:cNvSpPr txBox="1"/>
          <p:nvPr>
            <p:ph type="title"/>
          </p:nvPr>
        </p:nvSpPr>
        <p:spPr>
          <a:xfrm>
            <a:off x="3543300" y="2666900"/>
            <a:ext cx="5564700" cy="7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38" name="Google Shape;1038;p54"/>
          <p:cNvSpPr txBox="1"/>
          <p:nvPr/>
        </p:nvSpPr>
        <p:spPr>
          <a:xfrm>
            <a:off x="3543225" y="20883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39" name="Google Shape;1039;p54"/>
          <p:cNvCxnSpPr/>
          <p:nvPr/>
        </p:nvCxnSpPr>
        <p:spPr>
          <a:xfrm>
            <a:off x="4694700" y="2666900"/>
            <a:ext cx="3261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40" name="Google Shape;1040;p54"/>
          <p:cNvSpPr/>
          <p:nvPr/>
        </p:nvSpPr>
        <p:spPr>
          <a:xfrm>
            <a:off x="5819775" y="893400"/>
            <a:ext cx="1011600" cy="1011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1" name="Google Shape;1041;p54"/>
          <p:cNvSpPr/>
          <p:nvPr/>
        </p:nvSpPr>
        <p:spPr>
          <a:xfrm flipH="1" rot="-5400000">
            <a:off x="6129973" y="1159537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232">
          <p15:clr>
            <a:srgbClr val="FA7B17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4. Watch a Video">
  <p:cSld name="CUSTOM_3">
    <p:spTree>
      <p:nvGrpSpPr>
        <p:cNvPr id="1042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3" name="Google Shape;1043;p5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044" name="Google Shape;1044;p5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FFFFFF"/>
                </a:solidFill>
              </a:defRPr>
            </a:lvl1pPr>
            <a:lvl2pPr lvl="1" rtl="0">
              <a:buNone/>
              <a:defRPr sz="600">
                <a:solidFill>
                  <a:srgbClr val="FFFFFF"/>
                </a:solidFill>
              </a:defRPr>
            </a:lvl2pPr>
            <a:lvl3pPr lvl="2" rtl="0">
              <a:buNone/>
              <a:defRPr sz="600">
                <a:solidFill>
                  <a:srgbClr val="FFFFFF"/>
                </a:solidFill>
              </a:defRPr>
            </a:lvl3pPr>
            <a:lvl4pPr lvl="3" rtl="0">
              <a:buNone/>
              <a:defRPr sz="600">
                <a:solidFill>
                  <a:srgbClr val="FFFFFF"/>
                </a:solidFill>
              </a:defRPr>
            </a:lvl4pPr>
            <a:lvl5pPr lvl="4" rtl="0">
              <a:buNone/>
              <a:defRPr sz="600">
                <a:solidFill>
                  <a:srgbClr val="FFFFFF"/>
                </a:solidFill>
              </a:defRPr>
            </a:lvl5pPr>
            <a:lvl6pPr lvl="5" rtl="0">
              <a:buNone/>
              <a:defRPr sz="600">
                <a:solidFill>
                  <a:srgbClr val="FFFFFF"/>
                </a:solidFill>
              </a:defRPr>
            </a:lvl6pPr>
            <a:lvl7pPr lvl="6" rtl="0">
              <a:buNone/>
              <a:defRPr sz="600">
                <a:solidFill>
                  <a:srgbClr val="FFFFFF"/>
                </a:solidFill>
              </a:defRPr>
            </a:lvl7pPr>
            <a:lvl8pPr lvl="7" rtl="0">
              <a:buNone/>
              <a:defRPr sz="600">
                <a:solidFill>
                  <a:srgbClr val="FFFFFF"/>
                </a:solidFill>
              </a:defRPr>
            </a:lvl8pPr>
            <a:lvl9pPr lvl="8" rtl="0">
              <a:buNone/>
              <a:defRPr sz="600"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45" name="Google Shape;1045;p55"/>
          <p:cNvSpPr txBox="1"/>
          <p:nvPr/>
        </p:nvSpPr>
        <p:spPr>
          <a:xfrm>
            <a:off x="1714425" y="21645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46" name="Google Shape;1046;p55"/>
          <p:cNvCxnSpPr/>
          <p:nvPr/>
        </p:nvCxnSpPr>
        <p:spPr>
          <a:xfrm>
            <a:off x="2865900" y="2743100"/>
            <a:ext cx="3261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47" name="Google Shape;1047;p55"/>
          <p:cNvSpPr/>
          <p:nvPr/>
        </p:nvSpPr>
        <p:spPr>
          <a:xfrm>
            <a:off x="3990975" y="969600"/>
            <a:ext cx="1011600" cy="1011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8" name="Google Shape;1048;p55"/>
          <p:cNvSpPr/>
          <p:nvPr/>
        </p:nvSpPr>
        <p:spPr>
          <a:xfrm flipH="1" rot="-5400000">
            <a:off x="4301173" y="1235738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9" name="Google Shape;1049;p55"/>
          <p:cNvSpPr txBox="1"/>
          <p:nvPr>
            <p:ph type="title"/>
          </p:nvPr>
        </p:nvSpPr>
        <p:spPr>
          <a:xfrm>
            <a:off x="1284925" y="2806275"/>
            <a:ext cx="6548400" cy="7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5. Peer Review">
  <p:cSld name="CUSTOM_3_1">
    <p:spTree>
      <p:nvGrpSpPr>
        <p:cNvPr id="1050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1" name="Google Shape;1051;p5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1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2" name="Google Shape;1052;p56"/>
          <p:cNvSpPr txBox="1"/>
          <p:nvPr/>
        </p:nvSpPr>
        <p:spPr>
          <a:xfrm>
            <a:off x="0" y="215325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1155CC"/>
                </a:solidFill>
                <a:latin typeface="Amatic SC"/>
                <a:ea typeface="Amatic SC"/>
                <a:cs typeface="Amatic SC"/>
                <a:sym typeface="Amatic SC"/>
              </a:rPr>
              <a:t>Peer Review</a:t>
            </a:r>
            <a:endParaRPr sz="9600">
              <a:solidFill>
                <a:srgbClr val="1155CC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1053" name="Google Shape;1053;p5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CUSTOM_5">
    <p:spTree>
      <p:nvGrpSpPr>
        <p:cNvPr id="1054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5" name="Google Shape;1055;p5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44424" y="592950"/>
            <a:ext cx="6841375" cy="4364250"/>
          </a:xfrm>
          <a:prstGeom prst="rect">
            <a:avLst/>
          </a:prstGeom>
          <a:noFill/>
          <a:ln>
            <a:noFill/>
          </a:ln>
        </p:spPr>
      </p:pic>
      <p:sp>
        <p:nvSpPr>
          <p:cNvPr id="1056" name="Google Shape;1056;p57"/>
          <p:cNvSpPr txBox="1"/>
          <p:nvPr/>
        </p:nvSpPr>
        <p:spPr>
          <a:xfrm>
            <a:off x="358900" y="592950"/>
            <a:ext cx="4603200" cy="7443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latin typeface="Inconsolata"/>
                <a:ea typeface="Inconsolata"/>
                <a:cs typeface="Inconsolata"/>
                <a:sym typeface="Inconsolata"/>
              </a:rPr>
              <a:t>&lt;Time to Code&gt;</a:t>
            </a:r>
            <a:endParaRPr sz="45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057" name="Google Shape;1057;p5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spTree>
      <p:nvGrpSpPr>
        <p:cNvPr id="1058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Google Shape;1059;p58"/>
          <p:cNvSpPr txBox="1"/>
          <p:nvPr>
            <p:ph idx="12" type="sldNum"/>
          </p:nvPr>
        </p:nvSpPr>
        <p:spPr>
          <a:xfrm>
            <a:off x="8229600" y="4923557"/>
            <a:ext cx="914400" cy="219937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274325" wrap="square" tIns="685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60" name="Google Shape;1060;p58"/>
          <p:cNvSpPr txBox="1"/>
          <p:nvPr>
            <p:ph idx="1" type="body"/>
          </p:nvPr>
        </p:nvSpPr>
        <p:spPr>
          <a:xfrm>
            <a:off x="-1" y="4923555"/>
            <a:ext cx="7959437" cy="2199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900" spcFirstLastPara="1" rIns="68575" wrap="square" tIns="685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61" name="Google Shape;1061;p58"/>
          <p:cNvSpPr txBox="1"/>
          <p:nvPr>
            <p:ph idx="2" type="body"/>
          </p:nvPr>
        </p:nvSpPr>
        <p:spPr>
          <a:xfrm>
            <a:off x="0" y="1397620"/>
            <a:ext cx="9144000" cy="340758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900" spcFirstLastPara="1" rIns="342900" wrap="square" tIns="3427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62" name="Google Shape;1062;p58"/>
          <p:cNvSpPr txBox="1"/>
          <p:nvPr>
            <p:ph type="ctrTitle"/>
          </p:nvPr>
        </p:nvSpPr>
        <p:spPr>
          <a:xfrm>
            <a:off x="0" y="228450"/>
            <a:ext cx="9144000" cy="358378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900" spcFirstLastPara="1" rIns="137150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063" name="Google Shape;1063;p58"/>
          <p:cNvSpPr txBox="1"/>
          <p:nvPr>
            <p:ph idx="3" type="subTitle"/>
          </p:nvPr>
        </p:nvSpPr>
        <p:spPr>
          <a:xfrm>
            <a:off x="0" y="663123"/>
            <a:ext cx="9144000" cy="65820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900" spcFirstLastPara="1" rIns="137150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. Title Slide:Digital Marketing">
  <p:cSld name="CUSTOM_2_3_1_1_1_1_1_2_1_2_1_1_1_1_2_1_1_1_1_2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7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59" name="Google Shape;59;p7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0" name="Google Shape;60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61" name="Google Shape;61;p7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Digital Marketing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2" name="Google Shape;62;p7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" name="Google Shape;63;p7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" name="Google Shape;64;p7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65" name="Google Shape;65;p7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pic>
        <p:nvPicPr>
          <p:cNvPr id="66" name="Google Shape;66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4575" y="1056525"/>
            <a:ext cx="2068025" cy="206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. Subsection Slide">
  <p:cSld name="CUSTOM_17_2_1_1_2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8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8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" name="Google Shape;70;p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1" name="Google Shape;71;p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. Transition Slide">
  <p:cSld name="CUSTOM_17_2_1_2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9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9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" name="Google Shape;75;p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6" name="Google Shape;76;p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. Text Only">
  <p:cSld name="CUSTOM_2_7_2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" name="Google Shape;79;p1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0" name="Google Shape;80;p1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1" name="Google Shape;81;p1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2" name="Google Shape;82;p1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3" name="Google Shape;83;p1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" name="Google Shape;84;p10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3" Type="http://schemas.openxmlformats.org/officeDocument/2006/relationships/slideLayout" Target="../slideLayouts/slideLayout53.xml"/><Relationship Id="rId52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11.xml"/><Relationship Id="rId55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10.xml"/><Relationship Id="rId54" Type="http://schemas.openxmlformats.org/officeDocument/2006/relationships/slideLayout" Target="../slideLayouts/slideLayout54.xml"/><Relationship Id="rId13" Type="http://schemas.openxmlformats.org/officeDocument/2006/relationships/slideLayout" Target="../slideLayouts/slideLayout13.xml"/><Relationship Id="rId57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12.xml"/><Relationship Id="rId56" Type="http://schemas.openxmlformats.org/officeDocument/2006/relationships/slideLayout" Target="../slideLayouts/slideLayout5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58" Type="http://schemas.openxmlformats.org/officeDocument/2006/relationships/theme" Target="../theme/theme2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tx1"/>
                </a:solidFill>
              </a:defRPr>
            </a:lvl1pPr>
            <a:lvl2pPr lvl="1" algn="r">
              <a:buNone/>
              <a:defRPr sz="1300">
                <a:solidFill>
                  <a:schemeClr val="tx1"/>
                </a:solidFill>
              </a:defRPr>
            </a:lvl2pPr>
            <a:lvl3pPr lvl="2" algn="r">
              <a:buNone/>
              <a:defRPr sz="1300">
                <a:solidFill>
                  <a:schemeClr val="tx1"/>
                </a:solidFill>
              </a:defRPr>
            </a:lvl3pPr>
            <a:lvl4pPr lvl="3" algn="r">
              <a:buNone/>
              <a:defRPr sz="1300">
                <a:solidFill>
                  <a:schemeClr val="tx1"/>
                </a:solidFill>
              </a:defRPr>
            </a:lvl4pPr>
            <a:lvl5pPr lvl="4" algn="r">
              <a:buNone/>
              <a:defRPr sz="1300">
                <a:solidFill>
                  <a:schemeClr val="tx1"/>
                </a:solidFill>
              </a:defRPr>
            </a:lvl5pPr>
            <a:lvl6pPr lvl="5" algn="r">
              <a:buNone/>
              <a:defRPr sz="1300">
                <a:solidFill>
                  <a:schemeClr val="tx1"/>
                </a:solidFill>
              </a:defRPr>
            </a:lvl6pPr>
            <a:lvl7pPr lvl="6" algn="r">
              <a:buNone/>
              <a:defRPr sz="1300">
                <a:solidFill>
                  <a:schemeClr val="tx1"/>
                </a:solidFill>
              </a:defRPr>
            </a:lvl7pPr>
            <a:lvl8pPr lvl="7" algn="r">
              <a:buNone/>
              <a:defRPr sz="1300">
                <a:solidFill>
                  <a:schemeClr val="tx1"/>
                </a:solidFill>
              </a:defRPr>
            </a:lvl8pPr>
            <a:lvl9pPr lvl="8" algn="r">
              <a:buNone/>
              <a:defRPr sz="1300">
                <a:solidFill>
                  <a:schemeClr val="tx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  <p:sldLayoutId id="2147483700" r:id="rId53"/>
    <p:sldLayoutId id="2147483701" r:id="rId54"/>
    <p:sldLayoutId id="2147483702" r:id="rId55"/>
    <p:sldLayoutId id="2147483703" r:id="rId56"/>
    <p:sldLayoutId id="2147483704" r:id="rId57"/>
  </p:sldLayoutIdLst>
  <mc:AlternateContent>
    <mc:Choice Requires="p14">
      <p:transition p14:dur="400">
        <p:fade thruBlk="1"/>
      </p:transition>
    </mc:Choice>
    <mc:Fallback>
      <p:transition>
        <p:fade/>
      </p:transition>
    </mc:Fallback>
  </mc:AlternateConten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59"/>
          <p:cNvSpPr txBox="1"/>
          <p:nvPr>
            <p:ph idx="2" type="title"/>
          </p:nvPr>
        </p:nvSpPr>
        <p:spPr>
          <a:xfrm>
            <a:off x="274350" y="1600200"/>
            <a:ext cx="8595300" cy="1248000"/>
          </a:xfrm>
          <a:prstGeom prst="rect">
            <a:avLst/>
          </a:prstGeom>
        </p:spPr>
        <p:txBody>
          <a:bodyPr anchorCtr="0" anchor="t" bIns="457200" lIns="288035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#2: </a:t>
            </a:r>
            <a:br>
              <a:rPr lang="en"/>
            </a:br>
            <a:r>
              <a:rPr lang="en"/>
              <a:t>Visualize Me, Captain!</a:t>
            </a:r>
            <a:endParaRPr b="0"/>
          </a:p>
        </p:txBody>
      </p:sp>
      <p:sp>
        <p:nvSpPr>
          <p:cNvPr id="1069" name="Google Shape;1069;p59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</p:spPr>
        <p:txBody>
          <a:bodyPr anchorCtr="0" anchor="ctr" bIns="0" lIns="0" spcFirstLastPara="1" rIns="11887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Lesson 18.1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9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p6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</a:t>
            </a:r>
            <a:r>
              <a:rPr lang="en"/>
              <a:t> Thoughts</a:t>
            </a:r>
            <a:endParaRPr/>
          </a:p>
        </p:txBody>
      </p:sp>
      <p:sp>
        <p:nvSpPr>
          <p:cNvPr id="1141" name="Google Shape;1141;p6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42" name="Google Shape;1142;p6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3" name="Google Shape;1143;p68"/>
          <p:cNvSpPr txBox="1"/>
          <p:nvPr>
            <p:ph idx="3" type="subTitle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Project week is a great time to tie up loose ends, both with your group and on your own.</a:t>
            </a:r>
            <a:endParaRPr sz="1500"/>
          </a:p>
        </p:txBody>
      </p:sp>
      <p:sp>
        <p:nvSpPr>
          <p:cNvPr id="1144" name="Google Shape;1144;p68"/>
          <p:cNvSpPr txBox="1"/>
          <p:nvPr>
            <p:ph idx="4" type="subTitle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If there are topics you’d like to review, shoot me and the TAs a message. We’re happy to do (recorded) extra review sessions for small groups during these weeks.</a:t>
            </a:r>
            <a:endParaRPr sz="1500"/>
          </a:p>
        </p:txBody>
      </p:sp>
      <p:sp>
        <p:nvSpPr>
          <p:cNvPr id="1145" name="Google Shape;1145;p68"/>
          <p:cNvSpPr txBox="1"/>
          <p:nvPr>
            <p:ph idx="5" type="subTitle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Good luck and have fun! </a:t>
            </a:r>
            <a:endParaRPr sz="15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9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0" name="Google Shape;1150;p69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  <p:sp>
        <p:nvSpPr>
          <p:cNvPr id="1151" name="Google Shape;1151;p6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52" name="Google Shape;1152;p6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3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074;p60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Your Task</a:t>
            </a:r>
            <a:endParaRPr/>
          </a:p>
        </p:txBody>
      </p:sp>
      <p:sp>
        <p:nvSpPr>
          <p:cNvPr id="1075" name="Google Shape;1075;p6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76" name="Google Shape;1076;p6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61"/>
          <p:cNvSpPr/>
          <p:nvPr/>
        </p:nvSpPr>
        <p:spPr>
          <a:xfrm>
            <a:off x="-28075" y="619050"/>
            <a:ext cx="9168600" cy="4558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2" name="Google Shape;1082;p6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Tell a Story with Data</a:t>
            </a:r>
            <a:endParaRPr/>
          </a:p>
        </p:txBody>
      </p:sp>
      <p:sp>
        <p:nvSpPr>
          <p:cNvPr id="1083" name="Google Shape;1083;p6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84" name="Google Shape;1084;p6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85" name="Google Shape;1085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500" y="728850"/>
            <a:ext cx="8058648" cy="453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6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91" name="Google Shape;1091;p6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92" name="Google Shape;1092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300" y="0"/>
            <a:ext cx="914400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3" name="Google Shape;1093;p62"/>
          <p:cNvSpPr txBox="1"/>
          <p:nvPr/>
        </p:nvSpPr>
        <p:spPr>
          <a:xfrm>
            <a:off x="557725" y="516075"/>
            <a:ext cx="2943300" cy="14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What?</a:t>
            </a:r>
            <a:endParaRPr b="1" sz="6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63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</a:t>
            </a:r>
            <a:r>
              <a:rPr lang="en"/>
              <a:t>Requirements</a:t>
            </a:r>
            <a:endParaRPr/>
          </a:p>
        </p:txBody>
      </p:sp>
      <p:sp>
        <p:nvSpPr>
          <p:cNvPr id="1099" name="Google Shape;1099;p6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00" name="Google Shape;1100;p63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6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Description</a:t>
            </a:r>
            <a:endParaRPr/>
          </a:p>
        </p:txBody>
      </p:sp>
      <p:sp>
        <p:nvSpPr>
          <p:cNvPr id="1106" name="Google Shape;1106;p6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07" name="Google Shape;1107;p6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8" name="Google Shape;1108;p64"/>
          <p:cNvSpPr txBox="1"/>
          <p:nvPr>
            <p:ph idx="3" type="subTitle"/>
          </p:nvPr>
        </p:nvSpPr>
        <p:spPr>
          <a:xfrm>
            <a:off x="-75" y="1319425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Your task is to </a:t>
            </a:r>
            <a:r>
              <a:rPr b="1" lang="en"/>
              <a:t>tell a story</a:t>
            </a:r>
            <a:r>
              <a:rPr lang="en"/>
              <a:t> through data visualizations.</a:t>
            </a:r>
            <a:endParaRPr/>
          </a:p>
        </p:txBody>
      </p:sp>
      <p:sp>
        <p:nvSpPr>
          <p:cNvPr id="1109" name="Google Shape;1109;p64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</a:t>
            </a:r>
            <a:r>
              <a:rPr lang="en"/>
              <a:t>ocus on providing users an </a:t>
            </a:r>
            <a:r>
              <a:rPr b="1" lang="en"/>
              <a:t>interactive means</a:t>
            </a:r>
            <a:r>
              <a:rPr lang="en"/>
              <a:t> to explore data themselves. </a:t>
            </a:r>
            <a:endParaRPr/>
          </a:p>
        </p:txBody>
      </p:sp>
      <p:sp>
        <p:nvSpPr>
          <p:cNvPr id="1110" name="Google Shape;1110;p64"/>
          <p:cNvSpPr txBox="1"/>
          <p:nvPr>
            <p:ph idx="5" type="subTitle"/>
          </p:nvPr>
        </p:nvSpPr>
        <p:spPr>
          <a:xfrm>
            <a:off x="0" y="2695263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Prepare a </a:t>
            </a:r>
            <a:r>
              <a:rPr b="1" lang="en"/>
              <a:t>10-minute presentation</a:t>
            </a:r>
            <a:r>
              <a:rPr lang="en"/>
              <a:t> that lays out your theme, coding approach, data munging techniques, and final visualization.</a:t>
            </a:r>
            <a:endParaRPr/>
          </a:p>
        </p:txBody>
      </p:sp>
      <p:sp>
        <p:nvSpPr>
          <p:cNvPr id="1111" name="Google Shape;1111;p64"/>
          <p:cNvSpPr txBox="1"/>
          <p:nvPr>
            <p:ph idx="6" type="subTitle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may choose a project of any theme, but we encourage you to </a:t>
            </a:r>
            <a:r>
              <a:rPr b="1" lang="en"/>
              <a:t>think broadly</a:t>
            </a:r>
            <a:r>
              <a:rPr lang="en"/>
              <a:t>.</a:t>
            </a:r>
            <a:endParaRPr/>
          </a:p>
        </p:txBody>
      </p:sp>
      <p:sp>
        <p:nvSpPr>
          <p:cNvPr id="1112" name="Google Shape;1112;p64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will have </a:t>
            </a:r>
            <a:r>
              <a:rPr b="1" lang="en"/>
              <a:t>ample time in class</a:t>
            </a:r>
            <a:r>
              <a:rPr lang="en"/>
              <a:t> to work with your group, but expect to put in </a:t>
            </a:r>
            <a:r>
              <a:rPr b="1" lang="en"/>
              <a:t>hours outside of class</a:t>
            </a:r>
            <a:r>
              <a:rPr lang="en"/>
              <a:t> as well. 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6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7" name="Google Shape;1117;p6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Specific Requirements</a:t>
            </a:r>
            <a:endParaRPr/>
          </a:p>
        </p:txBody>
      </p:sp>
      <p:sp>
        <p:nvSpPr>
          <p:cNvPr id="1118" name="Google Shape;1118;p6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-193040" lvl="0" marL="320040" rtl="0" algn="l">
              <a:spcBef>
                <a:spcPts val="0"/>
              </a:spcBef>
              <a:spcAft>
                <a:spcPts val="0"/>
              </a:spcAft>
              <a:buSzPts val="1600"/>
              <a:buFont typeface="Roboto"/>
              <a:buAutoNum type="arabicPeriod"/>
            </a:pPr>
            <a:r>
              <a:rPr lang="en" sz="1600"/>
              <a:t>Your visualization must include a Python Flask–powered RESTful API, HTML/CSS, JavaScript, and at least one database (SQL, MongoDB, SQLite, etc.). </a:t>
            </a:r>
            <a:endParaRPr sz="1600"/>
          </a:p>
          <a:p>
            <a:pPr indent="-193040" lvl="0" marL="320040" rtl="0" algn="l">
              <a:spcBef>
                <a:spcPts val="600"/>
              </a:spcBef>
              <a:spcAft>
                <a:spcPts val="0"/>
              </a:spcAft>
              <a:buSzPts val="1600"/>
              <a:buFont typeface="Roboto"/>
              <a:buAutoNum type="arabicPeriod"/>
            </a:pPr>
            <a:r>
              <a:rPr lang="en" sz="1600"/>
              <a:t>Your project should fall into one of the below four tracks:</a:t>
            </a:r>
            <a:r>
              <a:rPr b="1" lang="en" sz="1600"/>
              <a:t> </a:t>
            </a:r>
            <a:endParaRPr sz="1600"/>
          </a:p>
          <a:p>
            <a:pPr indent="-330200" lvl="1" marL="914400" rtl="0" algn="l">
              <a:spcBef>
                <a:spcPts val="600"/>
              </a:spcBef>
              <a:spcAft>
                <a:spcPts val="0"/>
              </a:spcAft>
              <a:buSzPts val="1600"/>
              <a:buFont typeface="Roboto"/>
              <a:buChar char="○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A custom “creative” D3.js project (i.e., a nonstandard graph or chart)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330200" lvl="1" marL="914400" rtl="0" algn="l">
              <a:spcBef>
                <a:spcPts val="600"/>
              </a:spcBef>
              <a:spcAft>
                <a:spcPts val="0"/>
              </a:spcAft>
              <a:buSzPts val="1600"/>
              <a:buFont typeface="Roboto"/>
              <a:buChar char="○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A combination of web scraping and Leaflet or Plotly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330200" lvl="1" marL="914400" rtl="0" algn="l">
              <a:spcBef>
                <a:spcPts val="600"/>
              </a:spcBef>
              <a:spcAft>
                <a:spcPts val="0"/>
              </a:spcAft>
              <a:buSzPts val="1600"/>
              <a:buFont typeface="Roboto"/>
              <a:buChar char="○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A dashboard page with multiple charts that update from the same data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330200" lvl="1" marL="914400" rtl="0" algn="l">
              <a:spcBef>
                <a:spcPts val="600"/>
              </a:spcBef>
              <a:spcAft>
                <a:spcPts val="0"/>
              </a:spcAft>
              <a:buSzPts val="1600"/>
              <a:buFont typeface="Roboto"/>
              <a:buChar char="○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A “thick” server that performs multiple manipulations on data in a database prior to visualization (</a:t>
            </a:r>
            <a:r>
              <a:rPr b="1" lang="en" sz="1600">
                <a:latin typeface="Roboto"/>
                <a:ea typeface="Roboto"/>
                <a:cs typeface="Roboto"/>
                <a:sym typeface="Roboto"/>
              </a:rPr>
              <a:t>must be approved</a:t>
            </a:r>
            <a:r>
              <a:rPr lang="en" sz="1600">
                <a:latin typeface="Roboto"/>
                <a:ea typeface="Roboto"/>
                <a:cs typeface="Roboto"/>
                <a:sym typeface="Roboto"/>
              </a:rPr>
              <a:t>)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193040" lvl="0" marL="320040" rtl="0" algn="l">
              <a:spcBef>
                <a:spcPts val="600"/>
              </a:spcBef>
              <a:spcAft>
                <a:spcPts val="0"/>
              </a:spcAft>
              <a:buSzPts val="1600"/>
              <a:buFont typeface="Roboto"/>
              <a:buAutoNum type="arabicPeriod"/>
            </a:pPr>
            <a:r>
              <a:rPr lang="en" sz="1600"/>
              <a:t>Your project should include at least one JS library that we did not cover.</a:t>
            </a:r>
            <a:endParaRPr sz="1600"/>
          </a:p>
          <a:p>
            <a:pPr indent="-193040" lvl="0" marL="320040" rtl="0" algn="l">
              <a:spcBef>
                <a:spcPts val="600"/>
              </a:spcBef>
              <a:spcAft>
                <a:spcPts val="0"/>
              </a:spcAft>
              <a:buSzPts val="1600"/>
              <a:buFont typeface="Roboto"/>
              <a:buAutoNum type="arabicPeriod"/>
            </a:pPr>
            <a:r>
              <a:rPr lang="en" sz="1600"/>
              <a:t>Your project must be powered by a data set with at least 100 records.</a:t>
            </a:r>
            <a:endParaRPr sz="1600"/>
          </a:p>
          <a:p>
            <a:pPr indent="-193040" lvl="0" marL="320040" rtl="0" algn="l">
              <a:spcBef>
                <a:spcPts val="600"/>
              </a:spcBef>
              <a:spcAft>
                <a:spcPts val="0"/>
              </a:spcAft>
              <a:buSzPts val="1600"/>
              <a:buFont typeface="Roboto"/>
              <a:buAutoNum type="arabicPeriod"/>
            </a:pPr>
            <a:r>
              <a:rPr lang="en" sz="1600"/>
              <a:t>Your project must include some level of user-driven interaction (e.g., menus, dropdowns, textboxes).</a:t>
            </a:r>
            <a:endParaRPr sz="1600"/>
          </a:p>
          <a:p>
            <a:pPr indent="-193040" lvl="0" marL="320040" rtl="0" algn="l">
              <a:spcBef>
                <a:spcPts val="600"/>
              </a:spcBef>
              <a:spcAft>
                <a:spcPts val="600"/>
              </a:spcAft>
              <a:buSzPts val="1600"/>
              <a:buFont typeface="Roboto"/>
              <a:buAutoNum type="arabicPeriod"/>
            </a:pPr>
            <a:r>
              <a:rPr lang="en" sz="1600"/>
              <a:t>Your final visualization should ideally include at least three views. </a:t>
            </a:r>
            <a:endParaRPr sz="1600"/>
          </a:p>
        </p:txBody>
      </p:sp>
      <p:sp>
        <p:nvSpPr>
          <p:cNvPr id="1119" name="Google Shape;1119;p6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20" name="Google Shape;1120;p6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4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" name="Google Shape;1125;p66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Schedule</a:t>
            </a:r>
            <a:endParaRPr/>
          </a:p>
        </p:txBody>
      </p:sp>
      <p:sp>
        <p:nvSpPr>
          <p:cNvPr id="1126" name="Google Shape;1126;p6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27" name="Google Shape;1127;p6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1" name="Shape 1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2" name="Google Shape;1132;p6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Weekly Schedule</a:t>
            </a:r>
            <a:endParaRPr/>
          </a:p>
        </p:txBody>
      </p:sp>
      <p:sp>
        <p:nvSpPr>
          <p:cNvPr id="1133" name="Google Shape;1133;p6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34" name="Google Shape;1134;p6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5" name="Google Shape;1135;p6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/>
              <a:t>Day 1 (Today):</a:t>
            </a:r>
            <a:br>
              <a:rPr lang="en" sz="1400"/>
            </a:br>
            <a:r>
              <a:rPr b="1" lang="en" sz="1400"/>
              <a:t>Between now and Saturday, you will need to start brainstorming topics with your group and researching potential data sets. Your focus should center around:</a:t>
            </a:r>
            <a:endParaRPr b="1" sz="1400"/>
          </a:p>
          <a:p>
            <a:pPr indent="-180340" lvl="0" marL="32004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Selecting a topic 	</a:t>
            </a:r>
            <a:endParaRPr sz="1400"/>
          </a:p>
          <a:p>
            <a:pPr indent="-180340" lvl="0" marL="32004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Finding a data set	</a:t>
            </a:r>
            <a:endParaRPr sz="1400"/>
          </a:p>
          <a:p>
            <a:pPr indent="-180340" lvl="0" marL="32004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Finding inspiration	</a:t>
            </a:r>
            <a:endParaRPr sz="1400"/>
          </a:p>
          <a:p>
            <a:pPr indent="-180340" lvl="0" marL="32004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“Sketching” your ideal visuals</a:t>
            </a:r>
            <a:endParaRPr sz="1400"/>
          </a:p>
          <a:p>
            <a:pPr indent="-180340" lvl="0" marL="32004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Creating a 1-page proposal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/>
              <a:t>Day 2: </a:t>
            </a:r>
            <a:br>
              <a:rPr lang="en" sz="1400"/>
            </a:br>
            <a:r>
              <a:rPr b="1" lang="en" sz="1400"/>
              <a:t>You will need to create a 1-page proposal that includes:</a:t>
            </a:r>
            <a:endParaRPr b="1" sz="1400"/>
          </a:p>
          <a:p>
            <a:pPr indent="-180340" lvl="0" marL="32004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A brief articulation of your chosen topic and rationale</a:t>
            </a:r>
            <a:endParaRPr sz="1400"/>
          </a:p>
          <a:p>
            <a:pPr indent="-180340" lvl="0" marL="32004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A link to your data set(s) and a screenshot of the metadata if it exists.	</a:t>
            </a:r>
            <a:endParaRPr sz="1400"/>
          </a:p>
          <a:p>
            <a:pPr indent="-180340" lvl="0" marL="32004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3 or 4 screenshots of relevant, “inspiring” visualizations that frame your creative fodder	</a:t>
            </a:r>
            <a:endParaRPr sz="1400"/>
          </a:p>
          <a:p>
            <a:pPr indent="-180340" lvl="0" marL="32004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A sketch of the final design 	</a:t>
            </a:r>
            <a:endParaRPr sz="1400"/>
          </a:p>
          <a:p>
            <a:pPr indent="-180340" lvl="0" marL="32004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A link to the primary GitHub repository you’ll be housing your work in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Day 3:</a:t>
            </a:r>
            <a:endParaRPr b="1"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/>
              <a:t>Project Work</a:t>
            </a:r>
            <a:endParaRPr b="1"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